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  <p:sldId id="258" r:id="rId3"/>
    <p:sldId id="272" r:id="rId4"/>
    <p:sldId id="256" r:id="rId5"/>
    <p:sldId id="284" r:id="rId6"/>
    <p:sldId id="257" r:id="rId7"/>
    <p:sldId id="299" r:id="rId8"/>
    <p:sldId id="290" r:id="rId9"/>
    <p:sldId id="279" r:id="rId10"/>
    <p:sldId id="265" r:id="rId11"/>
    <p:sldId id="291" r:id="rId12"/>
    <p:sldId id="277" r:id="rId13"/>
    <p:sldId id="263" r:id="rId14"/>
    <p:sldId id="269" r:id="rId15"/>
    <p:sldId id="271" r:id="rId16"/>
    <p:sldId id="292" r:id="rId17"/>
    <p:sldId id="293" r:id="rId18"/>
    <p:sldId id="294" r:id="rId19"/>
    <p:sldId id="281" r:id="rId20"/>
    <p:sldId id="267" r:id="rId21"/>
    <p:sldId id="282" r:id="rId22"/>
    <p:sldId id="268" r:id="rId23"/>
    <p:sldId id="283" r:id="rId24"/>
    <p:sldId id="285" r:id="rId25"/>
    <p:sldId id="270" r:id="rId26"/>
    <p:sldId id="276" r:id="rId27"/>
    <p:sldId id="295" r:id="rId28"/>
    <p:sldId id="296" r:id="rId29"/>
    <p:sldId id="261" r:id="rId30"/>
    <p:sldId id="274" r:id="rId31"/>
    <p:sldId id="259" r:id="rId32"/>
    <p:sldId id="280" r:id="rId33"/>
    <p:sldId id="266" r:id="rId34"/>
    <p:sldId id="278" r:id="rId35"/>
    <p:sldId id="264" r:id="rId36"/>
    <p:sldId id="275" r:id="rId37"/>
    <p:sldId id="260" r:id="rId38"/>
    <p:sldId id="262" r:id="rId39"/>
    <p:sldId id="297" r:id="rId40"/>
    <p:sldId id="29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726"/>
  </p:normalViewPr>
  <p:slideViewPr>
    <p:cSldViewPr snapToGrid="0">
      <p:cViewPr varScale="1">
        <p:scale>
          <a:sx n="120" d="100"/>
          <a:sy n="120" d="100"/>
        </p:scale>
        <p:origin x="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ieu Schapira" userId="7302a454-28ae-422d-b554-4d5f5c126421" providerId="ADAL" clId="{5DBFDBCD-516F-58B1-AE26-4BFFA8ECC61B}"/>
    <pc:docChg chg="undo custSel addSld delSld modSld">
      <pc:chgData name="Matthieu Schapira" userId="7302a454-28ae-422d-b554-4d5f5c126421" providerId="ADAL" clId="{5DBFDBCD-516F-58B1-AE26-4BFFA8ECC61B}" dt="2026-07-22T19:15:09.826" v="1244" actId="1035"/>
      <pc:docMkLst>
        <pc:docMk/>
      </pc:docMkLst>
      <pc:sldChg chg="addSp delSp modSp mod">
        <pc:chgData name="Matthieu Schapira" userId="7302a454-28ae-422d-b554-4d5f5c126421" providerId="ADAL" clId="{5DBFDBCD-516F-58B1-AE26-4BFFA8ECC61B}" dt="2026-07-22T14:57:28.443" v="1026" actId="1076"/>
        <pc:sldMkLst>
          <pc:docMk/>
          <pc:sldMk cId="4042897710" sldId="256"/>
        </pc:sldMkLst>
        <pc:spChg chg="add mod">
          <ac:chgData name="Matthieu Schapira" userId="7302a454-28ae-422d-b554-4d5f5c126421" providerId="ADAL" clId="{5DBFDBCD-516F-58B1-AE26-4BFFA8ECC61B}" dt="2026-07-22T13:42:23.840" v="237" actId="20577"/>
          <ac:spMkLst>
            <pc:docMk/>
            <pc:sldMk cId="4042897710" sldId="256"/>
            <ac:spMk id="5" creationId="{97B0EE9A-E9AC-80A1-7875-84A10028F201}"/>
          </ac:spMkLst>
        </pc:spChg>
        <pc:spChg chg="del mod">
          <ac:chgData name="Matthieu Schapira" userId="7302a454-28ae-422d-b554-4d5f5c126421" providerId="ADAL" clId="{5DBFDBCD-516F-58B1-AE26-4BFFA8ECC61B}" dt="2026-07-22T13:42:14.089" v="223" actId="21"/>
          <ac:spMkLst>
            <pc:docMk/>
            <pc:sldMk cId="4042897710" sldId="256"/>
            <ac:spMk id="6" creationId="{554AEF5C-463B-7A9E-E37F-C078850B3018}"/>
          </ac:spMkLst>
        </pc:spChg>
        <pc:spChg chg="add mod">
          <ac:chgData name="Matthieu Schapira" userId="7302a454-28ae-422d-b554-4d5f5c126421" providerId="ADAL" clId="{5DBFDBCD-516F-58B1-AE26-4BFFA8ECC61B}" dt="2026-07-22T14:25:52.085" v="822" actId="207"/>
          <ac:spMkLst>
            <pc:docMk/>
            <pc:sldMk cId="4042897710" sldId="256"/>
            <ac:spMk id="8" creationId="{8450E67C-773D-B0E2-5903-722FB5CF348A}"/>
          </ac:spMkLst>
        </pc:spChg>
        <pc:spChg chg="add del mod">
          <ac:chgData name="Matthieu Schapira" userId="7302a454-28ae-422d-b554-4d5f5c126421" providerId="ADAL" clId="{5DBFDBCD-516F-58B1-AE26-4BFFA8ECC61B}" dt="2026-07-22T14:24:50.453" v="810" actId="478"/>
          <ac:spMkLst>
            <pc:docMk/>
            <pc:sldMk cId="4042897710" sldId="256"/>
            <ac:spMk id="10" creationId="{F6A43AB3-9C72-D3C8-83A5-15E94EA94AC6}"/>
          </ac:spMkLst>
        </pc:spChg>
        <pc:spChg chg="add mod">
          <ac:chgData name="Matthieu Schapira" userId="7302a454-28ae-422d-b554-4d5f5c126421" providerId="ADAL" clId="{5DBFDBCD-516F-58B1-AE26-4BFFA8ECC61B}" dt="2026-07-22T14:25:57.107" v="843" actId="1038"/>
          <ac:spMkLst>
            <pc:docMk/>
            <pc:sldMk cId="4042897710" sldId="256"/>
            <ac:spMk id="11" creationId="{C0436C05-0C92-B739-82FD-DEBCBEB8811B}"/>
          </ac:spMkLst>
        </pc:spChg>
        <pc:spChg chg="add del mod">
          <ac:chgData name="Matthieu Schapira" userId="7302a454-28ae-422d-b554-4d5f5c126421" providerId="ADAL" clId="{5DBFDBCD-516F-58B1-AE26-4BFFA8ECC61B}" dt="2026-07-22T14:25:29.425" v="819" actId="478"/>
          <ac:spMkLst>
            <pc:docMk/>
            <pc:sldMk cId="4042897710" sldId="256"/>
            <ac:spMk id="12" creationId="{89CDE474-8F60-D5F1-9454-CC0B9504A792}"/>
          </ac:spMkLst>
        </pc:spChg>
        <pc:spChg chg="add mod">
          <ac:chgData name="Matthieu Schapira" userId="7302a454-28ae-422d-b554-4d5f5c126421" providerId="ADAL" clId="{5DBFDBCD-516F-58B1-AE26-4BFFA8ECC61B}" dt="2026-07-22T14:26:00.914" v="845" actId="1076"/>
          <ac:spMkLst>
            <pc:docMk/>
            <pc:sldMk cId="4042897710" sldId="256"/>
            <ac:spMk id="13" creationId="{186B1918-A828-0657-6F37-1A9A7E27933A}"/>
          </ac:spMkLst>
        </pc:spChg>
        <pc:spChg chg="add mod">
          <ac:chgData name="Matthieu Schapira" userId="7302a454-28ae-422d-b554-4d5f5c126421" providerId="ADAL" clId="{5DBFDBCD-516F-58B1-AE26-4BFFA8ECC61B}" dt="2026-07-22T14:54:15.042" v="1019" actId="1076"/>
          <ac:spMkLst>
            <pc:docMk/>
            <pc:sldMk cId="4042897710" sldId="256"/>
            <ac:spMk id="14" creationId="{3AE72658-4765-67A3-A8A7-766E11350649}"/>
          </ac:spMkLst>
        </pc:spChg>
        <pc:spChg chg="add mod">
          <ac:chgData name="Matthieu Schapira" userId="7302a454-28ae-422d-b554-4d5f5c126421" providerId="ADAL" clId="{5DBFDBCD-516F-58B1-AE26-4BFFA8ECC61B}" dt="2026-07-22T14:57:28.443" v="1026" actId="1076"/>
          <ac:spMkLst>
            <pc:docMk/>
            <pc:sldMk cId="4042897710" sldId="256"/>
            <ac:spMk id="15" creationId="{2938309B-90C3-E056-B174-01AAC7364B74}"/>
          </ac:spMkLst>
        </pc:spChg>
        <pc:graphicFrameChg chg="add mod">
          <ac:chgData name="Matthieu Schapira" userId="7302a454-28ae-422d-b554-4d5f5c126421" providerId="ADAL" clId="{5DBFDBCD-516F-58B1-AE26-4BFFA8ECC61B}" dt="2026-07-22T14:16:52.590" v="708" actId="14100"/>
          <ac:graphicFrameMkLst>
            <pc:docMk/>
            <pc:sldMk cId="4042897710" sldId="256"/>
            <ac:graphicFrameMk id="7" creationId="{249079A2-A898-3ACA-2DFE-FADF9F72E2F5}"/>
          </ac:graphicFrameMkLst>
        </pc:graphicFrameChg>
        <pc:picChg chg="mod">
          <ac:chgData name="Matthieu Schapira" userId="7302a454-28ae-422d-b554-4d5f5c126421" providerId="ADAL" clId="{5DBFDBCD-516F-58B1-AE26-4BFFA8ECC61B}" dt="2026-07-22T14:54:23.781" v="1020" actId="692"/>
          <ac:picMkLst>
            <pc:docMk/>
            <pc:sldMk cId="4042897710" sldId="256"/>
            <ac:picMk id="2" creationId="{46CAF25B-098A-956A-C87F-9E67805D33AF}"/>
          </ac:picMkLst>
        </pc:picChg>
      </pc:sldChg>
      <pc:sldChg chg="addSp delSp modSp mod">
        <pc:chgData name="Matthieu Schapira" userId="7302a454-28ae-422d-b554-4d5f5c126421" providerId="ADAL" clId="{5DBFDBCD-516F-58B1-AE26-4BFFA8ECC61B}" dt="2026-07-22T14:57:07.822" v="1024" actId="1076"/>
        <pc:sldMkLst>
          <pc:docMk/>
          <pc:sldMk cId="2678102490" sldId="257"/>
        </pc:sldMkLst>
        <pc:spChg chg="mod">
          <ac:chgData name="Matthieu Schapira" userId="7302a454-28ae-422d-b554-4d5f5c126421" providerId="ADAL" clId="{5DBFDBCD-516F-58B1-AE26-4BFFA8ECC61B}" dt="2026-07-22T14:12:48.510" v="704" actId="1036"/>
          <ac:spMkLst>
            <pc:docMk/>
            <pc:sldMk cId="2678102490" sldId="257"/>
            <ac:spMk id="3" creationId="{44E16CD1-D98A-E23E-5E77-EF8D425E7A8F}"/>
          </ac:spMkLst>
        </pc:spChg>
        <pc:spChg chg="mod">
          <ac:chgData name="Matthieu Schapira" userId="7302a454-28ae-422d-b554-4d5f5c126421" providerId="ADAL" clId="{5DBFDBCD-516F-58B1-AE26-4BFFA8ECC61B}" dt="2026-07-22T14:12:34.485" v="679" actId="1076"/>
          <ac:spMkLst>
            <pc:docMk/>
            <pc:sldMk cId="2678102490" sldId="257"/>
            <ac:spMk id="6" creationId="{19E4D541-550D-3C96-167E-EB6C2C5576C7}"/>
          </ac:spMkLst>
        </pc:spChg>
        <pc:spChg chg="mod">
          <ac:chgData name="Matthieu Schapira" userId="7302a454-28ae-422d-b554-4d5f5c126421" providerId="ADAL" clId="{5DBFDBCD-516F-58B1-AE26-4BFFA8ECC61B}" dt="2026-07-22T14:12:56.043" v="706" actId="1076"/>
          <ac:spMkLst>
            <pc:docMk/>
            <pc:sldMk cId="2678102490" sldId="257"/>
            <ac:spMk id="7" creationId="{B9EEC904-8D28-5E7A-C3BA-849EC905DBE4}"/>
          </ac:spMkLst>
        </pc:spChg>
        <pc:spChg chg="add mod">
          <ac:chgData name="Matthieu Schapira" userId="7302a454-28ae-422d-b554-4d5f5c126421" providerId="ADAL" clId="{5DBFDBCD-516F-58B1-AE26-4BFFA8ECC61B}" dt="2026-07-22T14:50:33.968" v="1005" actId="1076"/>
          <ac:spMkLst>
            <pc:docMk/>
            <pc:sldMk cId="2678102490" sldId="257"/>
            <ac:spMk id="11" creationId="{217F962F-728C-C85D-2AC5-C77D398EF72E}"/>
          </ac:spMkLst>
        </pc:spChg>
        <pc:spChg chg="add mod">
          <ac:chgData name="Matthieu Schapira" userId="7302a454-28ae-422d-b554-4d5f5c126421" providerId="ADAL" clId="{5DBFDBCD-516F-58B1-AE26-4BFFA8ECC61B}" dt="2026-07-22T14:50:33.968" v="1005" actId="1076"/>
          <ac:spMkLst>
            <pc:docMk/>
            <pc:sldMk cId="2678102490" sldId="257"/>
            <ac:spMk id="12" creationId="{BAEAD7D8-1F81-B4EA-6079-29F9D9481ED7}"/>
          </ac:spMkLst>
        </pc:spChg>
        <pc:spChg chg="add mod">
          <ac:chgData name="Matthieu Schapira" userId="7302a454-28ae-422d-b554-4d5f5c126421" providerId="ADAL" clId="{5DBFDBCD-516F-58B1-AE26-4BFFA8ECC61B}" dt="2026-07-22T14:50:44.622" v="1007" actId="1076"/>
          <ac:spMkLst>
            <pc:docMk/>
            <pc:sldMk cId="2678102490" sldId="257"/>
            <ac:spMk id="13" creationId="{F30CAC5F-DB3D-1E47-F87E-C2508A3A8002}"/>
          </ac:spMkLst>
        </pc:spChg>
        <pc:spChg chg="add mod">
          <ac:chgData name="Matthieu Schapira" userId="7302a454-28ae-422d-b554-4d5f5c126421" providerId="ADAL" clId="{5DBFDBCD-516F-58B1-AE26-4BFFA8ECC61B}" dt="2026-07-22T14:57:07.822" v="1024" actId="1076"/>
          <ac:spMkLst>
            <pc:docMk/>
            <pc:sldMk cId="2678102490" sldId="257"/>
            <ac:spMk id="14" creationId="{38D20B0F-ADCD-97E9-3FB0-73464DCD5B59}"/>
          </ac:spMkLst>
        </pc:spChg>
        <pc:graphicFrameChg chg="add mod">
          <ac:chgData name="Matthieu Schapira" userId="7302a454-28ae-422d-b554-4d5f5c126421" providerId="ADAL" clId="{5DBFDBCD-516F-58B1-AE26-4BFFA8ECC61B}" dt="2026-07-22T14:12:58.621" v="707" actId="1076"/>
          <ac:graphicFrameMkLst>
            <pc:docMk/>
            <pc:sldMk cId="2678102490" sldId="257"/>
            <ac:graphicFrameMk id="8" creationId="{65686709-96C7-2ACC-2A6B-7DD7A50732FE}"/>
          </ac:graphicFrameMkLst>
        </pc:graphicFrameChg>
        <pc:picChg chg="mod">
          <ac:chgData name="Matthieu Schapira" userId="7302a454-28ae-422d-b554-4d5f5c126421" providerId="ADAL" clId="{5DBFDBCD-516F-58B1-AE26-4BFFA8ECC61B}" dt="2026-07-22T14:12:48.510" v="704" actId="1036"/>
          <ac:picMkLst>
            <pc:docMk/>
            <pc:sldMk cId="2678102490" sldId="257"/>
            <ac:picMk id="2" creationId="{66E9B526-580B-751C-7D6B-64B2733C19D2}"/>
          </ac:picMkLst>
        </pc:picChg>
        <pc:picChg chg="del mod">
          <ac:chgData name="Matthieu Schapira" userId="7302a454-28ae-422d-b554-4d5f5c126421" providerId="ADAL" clId="{5DBFDBCD-516F-58B1-AE26-4BFFA8ECC61B}" dt="2026-07-22T14:48:25.562" v="993" actId="478"/>
          <ac:picMkLst>
            <pc:docMk/>
            <pc:sldMk cId="2678102490" sldId="257"/>
            <ac:picMk id="4" creationId="{AE8382A5-86F1-BBE2-6BFE-E7BEFAD6D8D4}"/>
          </ac:picMkLst>
        </pc:picChg>
        <pc:picChg chg="add mod">
          <ac:chgData name="Matthieu Schapira" userId="7302a454-28ae-422d-b554-4d5f5c126421" providerId="ADAL" clId="{5DBFDBCD-516F-58B1-AE26-4BFFA8ECC61B}" dt="2026-07-22T14:50:57.288" v="1008" actId="208"/>
          <ac:picMkLst>
            <pc:docMk/>
            <pc:sldMk cId="2678102490" sldId="257"/>
            <ac:picMk id="9" creationId="{9DD92193-C5DD-037C-64A3-C794147F36B2}"/>
          </ac:picMkLst>
        </pc:picChg>
        <pc:picChg chg="add del mod">
          <ac:chgData name="Matthieu Schapira" userId="7302a454-28ae-422d-b554-4d5f5c126421" providerId="ADAL" clId="{5DBFDBCD-516F-58B1-AE26-4BFFA8ECC61B}" dt="2026-07-22T14:48:54.353" v="997" actId="21"/>
          <ac:picMkLst>
            <pc:docMk/>
            <pc:sldMk cId="2678102490" sldId="257"/>
            <ac:picMk id="10" creationId="{470BC7B3-1E05-2EFA-3A6E-CD1DE8BA763C}"/>
          </ac:picMkLst>
        </pc:picChg>
      </pc:sldChg>
      <pc:sldChg chg="addSp delSp modSp mod">
        <pc:chgData name="Matthieu Schapira" userId="7302a454-28ae-422d-b554-4d5f5c126421" providerId="ADAL" clId="{5DBFDBCD-516F-58B1-AE26-4BFFA8ECC61B}" dt="2026-07-22T19:15:09.826" v="1244" actId="1035"/>
        <pc:sldMkLst>
          <pc:docMk/>
          <pc:sldMk cId="1964106790" sldId="258"/>
        </pc:sldMkLst>
        <pc:spChg chg="add mod">
          <ac:chgData name="Matthieu Schapira" userId="7302a454-28ae-422d-b554-4d5f5c126421" providerId="ADAL" clId="{5DBFDBCD-516F-58B1-AE26-4BFFA8ECC61B}" dt="2026-07-22T19:13:11.902" v="1187" actId="692"/>
          <ac:spMkLst>
            <pc:docMk/>
            <pc:sldMk cId="1964106790" sldId="258"/>
            <ac:spMk id="6" creationId="{076E20FB-D894-FF50-033E-A5A8BD5A27D1}"/>
          </ac:spMkLst>
        </pc:spChg>
        <pc:spChg chg="add mod">
          <ac:chgData name="Matthieu Schapira" userId="7302a454-28ae-422d-b554-4d5f5c126421" providerId="ADAL" clId="{5DBFDBCD-516F-58B1-AE26-4BFFA8ECC61B}" dt="2026-07-22T19:13:11.902" v="1187" actId="692"/>
          <ac:spMkLst>
            <pc:docMk/>
            <pc:sldMk cId="1964106790" sldId="258"/>
            <ac:spMk id="8" creationId="{FEB656B9-44B9-6AFE-4C5C-B85F53677F79}"/>
          </ac:spMkLst>
        </pc:spChg>
        <pc:spChg chg="add mod">
          <ac:chgData name="Matthieu Schapira" userId="7302a454-28ae-422d-b554-4d5f5c126421" providerId="ADAL" clId="{5DBFDBCD-516F-58B1-AE26-4BFFA8ECC61B}" dt="2026-07-22T19:15:02.557" v="1240" actId="1038"/>
          <ac:spMkLst>
            <pc:docMk/>
            <pc:sldMk cId="1964106790" sldId="258"/>
            <ac:spMk id="9" creationId="{BA002EB0-42E4-FEAF-9994-D74BC21D60F9}"/>
          </ac:spMkLst>
        </pc:spChg>
        <pc:spChg chg="add mod">
          <ac:chgData name="Matthieu Schapira" userId="7302a454-28ae-422d-b554-4d5f5c126421" providerId="ADAL" clId="{5DBFDBCD-516F-58B1-AE26-4BFFA8ECC61B}" dt="2026-07-22T19:15:09.826" v="1244" actId="1035"/>
          <ac:spMkLst>
            <pc:docMk/>
            <pc:sldMk cId="1964106790" sldId="258"/>
            <ac:spMk id="10" creationId="{BA83F9E5-AFC3-EC25-8280-025FCF98F7F8}"/>
          </ac:spMkLst>
        </pc:spChg>
        <pc:picChg chg="add mod">
          <ac:chgData name="Matthieu Schapira" userId="7302a454-28ae-422d-b554-4d5f5c126421" providerId="ADAL" clId="{5DBFDBCD-516F-58B1-AE26-4BFFA8ECC61B}" dt="2026-07-22T17:58:06.542" v="1033" actId="692"/>
          <ac:picMkLst>
            <pc:docMk/>
            <pc:sldMk cId="1964106790" sldId="258"/>
            <ac:picMk id="3" creationId="{DFADE35C-BB2B-A15D-0F37-674A7F737D22}"/>
          </ac:picMkLst>
        </pc:picChg>
        <pc:picChg chg="del">
          <ac:chgData name="Matthieu Schapira" userId="7302a454-28ae-422d-b554-4d5f5c126421" providerId="ADAL" clId="{5DBFDBCD-516F-58B1-AE26-4BFFA8ECC61B}" dt="2026-07-22T17:57:44.264" v="1027" actId="478"/>
          <ac:picMkLst>
            <pc:docMk/>
            <pc:sldMk cId="1964106790" sldId="258"/>
            <ac:picMk id="4" creationId="{5941BB86-8336-1C0B-A5FC-523EB87F92BA}"/>
          </ac:picMkLst>
        </pc:picChg>
      </pc:sldChg>
      <pc:sldChg chg="addSp delSp modSp mod">
        <pc:chgData name="Matthieu Schapira" userId="7302a454-28ae-422d-b554-4d5f5c126421" providerId="ADAL" clId="{5DBFDBCD-516F-58B1-AE26-4BFFA8ECC61B}" dt="2026-07-22T14:37:39.617" v="985" actId="1037"/>
        <pc:sldMkLst>
          <pc:docMk/>
          <pc:sldMk cId="2041784749" sldId="259"/>
        </pc:sldMkLst>
        <pc:spChg chg="add mod">
          <ac:chgData name="Matthieu Schapira" userId="7302a454-28ae-422d-b554-4d5f5c126421" providerId="ADAL" clId="{5DBFDBCD-516F-58B1-AE26-4BFFA8ECC61B}" dt="2026-07-22T14:20:18.191" v="757" actId="20577"/>
          <ac:spMkLst>
            <pc:docMk/>
            <pc:sldMk cId="2041784749" sldId="259"/>
            <ac:spMk id="3" creationId="{FC777A1E-D1F9-1710-EF71-4FB374534285}"/>
          </ac:spMkLst>
        </pc:spChg>
        <pc:spChg chg="del mod">
          <ac:chgData name="Matthieu Schapira" userId="7302a454-28ae-422d-b554-4d5f5c126421" providerId="ADAL" clId="{5DBFDBCD-516F-58B1-AE26-4BFFA8ECC61B}" dt="2026-07-22T14:00:08.801" v="578" actId="21"/>
          <ac:spMkLst>
            <pc:docMk/>
            <pc:sldMk cId="2041784749" sldId="259"/>
            <ac:spMk id="6" creationId="{0A3EEA08-19AC-28C1-C5F7-65453B0EC4EC}"/>
          </ac:spMkLst>
        </pc:spChg>
        <pc:spChg chg="add mod">
          <ac:chgData name="Matthieu Schapira" userId="7302a454-28ae-422d-b554-4d5f5c126421" providerId="ADAL" clId="{5DBFDBCD-516F-58B1-AE26-4BFFA8ECC61B}" dt="2026-07-22T14:35:44.348" v="921" actId="1076"/>
          <ac:spMkLst>
            <pc:docMk/>
            <pc:sldMk cId="2041784749" sldId="259"/>
            <ac:spMk id="8" creationId="{DDBC40D8-9E02-AFEC-826E-D7E27E177A74}"/>
          </ac:spMkLst>
        </pc:spChg>
        <pc:spChg chg="add mod">
          <ac:chgData name="Matthieu Schapira" userId="7302a454-28ae-422d-b554-4d5f5c126421" providerId="ADAL" clId="{5DBFDBCD-516F-58B1-AE26-4BFFA8ECC61B}" dt="2026-07-22T14:35:44.348" v="921" actId="1076"/>
          <ac:spMkLst>
            <pc:docMk/>
            <pc:sldMk cId="2041784749" sldId="259"/>
            <ac:spMk id="9" creationId="{20A5080C-77FC-30C5-0AEC-C9B1730DCA1D}"/>
          </ac:spMkLst>
        </pc:spChg>
        <pc:spChg chg="add mod">
          <ac:chgData name="Matthieu Schapira" userId="7302a454-28ae-422d-b554-4d5f5c126421" providerId="ADAL" clId="{5DBFDBCD-516F-58B1-AE26-4BFFA8ECC61B}" dt="2026-07-22T14:35:49.855" v="923" actId="1076"/>
          <ac:spMkLst>
            <pc:docMk/>
            <pc:sldMk cId="2041784749" sldId="259"/>
            <ac:spMk id="10" creationId="{ABC9BA87-56F1-8035-02F5-10DEAC45A817}"/>
          </ac:spMkLst>
        </pc:spChg>
        <pc:spChg chg="add mod">
          <ac:chgData name="Matthieu Schapira" userId="7302a454-28ae-422d-b554-4d5f5c126421" providerId="ADAL" clId="{5DBFDBCD-516F-58B1-AE26-4BFFA8ECC61B}" dt="2026-07-22T14:37:39.617" v="985" actId="1037"/>
          <ac:spMkLst>
            <pc:docMk/>
            <pc:sldMk cId="2041784749" sldId="259"/>
            <ac:spMk id="11" creationId="{E04F2A70-37C6-6CBF-67CC-4BEFEC8A04DE}"/>
          </ac:spMkLst>
        </pc:spChg>
        <pc:graphicFrameChg chg="add mod">
          <ac:chgData name="Matthieu Schapira" userId="7302a454-28ae-422d-b554-4d5f5c126421" providerId="ADAL" clId="{5DBFDBCD-516F-58B1-AE26-4BFFA8ECC61B}" dt="2026-07-22T14:09:24.315" v="633" actId="1076"/>
          <ac:graphicFrameMkLst>
            <pc:docMk/>
            <pc:sldMk cId="2041784749" sldId="259"/>
            <ac:graphicFrameMk id="5" creationId="{2648CA88-373B-FAB7-98A1-D60B11E62639}"/>
          </ac:graphicFrameMkLst>
        </pc:graphicFrameChg>
        <pc:picChg chg="mod">
          <ac:chgData name="Matthieu Schapira" userId="7302a454-28ae-422d-b554-4d5f5c126421" providerId="ADAL" clId="{5DBFDBCD-516F-58B1-AE26-4BFFA8ECC61B}" dt="2026-07-22T14:09:34.976" v="635" actId="14100"/>
          <ac:picMkLst>
            <pc:docMk/>
            <pc:sldMk cId="2041784749" sldId="259"/>
            <ac:picMk id="7" creationId="{0FCE73D9-AC0B-011C-0647-C01833D20FE5}"/>
          </ac:picMkLst>
        </pc:picChg>
      </pc:sldChg>
      <pc:sldChg chg="addSp delSp modSp mod">
        <pc:chgData name="Matthieu Schapira" userId="7302a454-28ae-422d-b554-4d5f5c126421" providerId="ADAL" clId="{5DBFDBCD-516F-58B1-AE26-4BFFA8ECC61B}" dt="2026-07-22T14:55:23.453" v="1022" actId="1076"/>
        <pc:sldMkLst>
          <pc:docMk/>
          <pc:sldMk cId="910401370" sldId="260"/>
        </pc:sldMkLst>
        <pc:spChg chg="mod">
          <ac:chgData name="Matthieu Schapira" userId="7302a454-28ae-422d-b554-4d5f5c126421" providerId="ADAL" clId="{5DBFDBCD-516F-58B1-AE26-4BFFA8ECC61B}" dt="2026-07-22T13:43:43.541" v="260" actId="1076"/>
          <ac:spMkLst>
            <pc:docMk/>
            <pc:sldMk cId="910401370" sldId="260"/>
            <ac:spMk id="2" creationId="{BDAF47B0-003F-56AA-1F66-CD274F88D3BF}"/>
          </ac:spMkLst>
        </pc:spChg>
        <pc:spChg chg="add del mod">
          <ac:chgData name="Matthieu Schapira" userId="7302a454-28ae-422d-b554-4d5f5c126421" providerId="ADAL" clId="{5DBFDBCD-516F-58B1-AE26-4BFFA8ECC61B}" dt="2026-07-22T14:29:17.351" v="854" actId="21"/>
          <ac:spMkLst>
            <pc:docMk/>
            <pc:sldMk cId="910401370" sldId="260"/>
            <ac:spMk id="4" creationId="{C020E3F5-46BE-A651-55BC-E4154987D36A}"/>
          </ac:spMkLst>
        </pc:spChg>
        <pc:spChg chg="add del mod">
          <ac:chgData name="Matthieu Schapira" userId="7302a454-28ae-422d-b554-4d5f5c126421" providerId="ADAL" clId="{5DBFDBCD-516F-58B1-AE26-4BFFA8ECC61B}" dt="2026-07-22T14:29:17.351" v="854" actId="21"/>
          <ac:spMkLst>
            <pc:docMk/>
            <pc:sldMk cId="910401370" sldId="260"/>
            <ac:spMk id="5" creationId="{D998F39F-585B-B110-7EC3-ADEFD1200F59}"/>
          </ac:spMkLst>
        </pc:spChg>
        <pc:spChg chg="add del mod">
          <ac:chgData name="Matthieu Schapira" userId="7302a454-28ae-422d-b554-4d5f5c126421" providerId="ADAL" clId="{5DBFDBCD-516F-58B1-AE26-4BFFA8ECC61B}" dt="2026-07-22T14:29:17.351" v="854" actId="21"/>
          <ac:spMkLst>
            <pc:docMk/>
            <pc:sldMk cId="910401370" sldId="260"/>
            <ac:spMk id="6" creationId="{B8144162-3B70-F3E8-2707-9B2137CB5F53}"/>
          </ac:spMkLst>
        </pc:spChg>
        <pc:spChg chg="add mod">
          <ac:chgData name="Matthieu Schapira" userId="7302a454-28ae-422d-b554-4d5f5c126421" providerId="ADAL" clId="{5DBFDBCD-516F-58B1-AE26-4BFFA8ECC61B}" dt="2026-07-22T14:34:20.852" v="915"/>
          <ac:spMkLst>
            <pc:docMk/>
            <pc:sldMk cId="910401370" sldId="260"/>
            <ac:spMk id="8" creationId="{EB3811BE-AB23-0376-5816-FEB3DD8C8EB0}"/>
          </ac:spMkLst>
        </pc:spChg>
        <pc:spChg chg="mod">
          <ac:chgData name="Matthieu Schapira" userId="7302a454-28ae-422d-b554-4d5f5c126421" providerId="ADAL" clId="{5DBFDBCD-516F-58B1-AE26-4BFFA8ECC61B}" dt="2026-07-22T13:43:40.679" v="259" actId="1076"/>
          <ac:spMkLst>
            <pc:docMk/>
            <pc:sldMk cId="910401370" sldId="260"/>
            <ac:spMk id="10" creationId="{12EFC573-D1A2-6091-6DD7-4219F098B784}"/>
          </ac:spMkLst>
        </pc:spChg>
        <pc:spChg chg="add mod">
          <ac:chgData name="Matthieu Schapira" userId="7302a454-28ae-422d-b554-4d5f5c126421" providerId="ADAL" clId="{5DBFDBCD-516F-58B1-AE26-4BFFA8ECC61B}" dt="2026-07-22T14:34:35.539" v="917" actId="1076"/>
          <ac:spMkLst>
            <pc:docMk/>
            <pc:sldMk cId="910401370" sldId="260"/>
            <ac:spMk id="11" creationId="{1877EAB0-9E33-F9C2-0FBC-EB546ACEBE09}"/>
          </ac:spMkLst>
        </pc:spChg>
        <pc:spChg chg="add mod">
          <ac:chgData name="Matthieu Schapira" userId="7302a454-28ae-422d-b554-4d5f5c126421" providerId="ADAL" clId="{5DBFDBCD-516F-58B1-AE26-4BFFA8ECC61B}" dt="2026-07-22T14:34:42.431" v="919" actId="1076"/>
          <ac:spMkLst>
            <pc:docMk/>
            <pc:sldMk cId="910401370" sldId="260"/>
            <ac:spMk id="12" creationId="{2E65C721-B367-AA54-5807-E1FCA9A00678}"/>
          </ac:spMkLst>
        </pc:spChg>
        <pc:spChg chg="add mod">
          <ac:chgData name="Matthieu Schapira" userId="7302a454-28ae-422d-b554-4d5f5c126421" providerId="ADAL" clId="{5DBFDBCD-516F-58B1-AE26-4BFFA8ECC61B}" dt="2026-07-22T14:55:23.453" v="1022" actId="1076"/>
          <ac:spMkLst>
            <pc:docMk/>
            <pc:sldMk cId="910401370" sldId="260"/>
            <ac:spMk id="13" creationId="{A63AAA6A-2C03-CA17-6026-9B9E74DE8932}"/>
          </ac:spMkLst>
        </pc:spChg>
        <pc:graphicFrameChg chg="add mod">
          <ac:chgData name="Matthieu Schapira" userId="7302a454-28ae-422d-b554-4d5f5c126421" providerId="ADAL" clId="{5DBFDBCD-516F-58B1-AE26-4BFFA8ECC61B}" dt="2026-07-22T14:06:33.768" v="625" actId="1076"/>
          <ac:graphicFrameMkLst>
            <pc:docMk/>
            <pc:sldMk cId="910401370" sldId="260"/>
            <ac:graphicFrameMk id="3" creationId="{56C0DF94-E8AB-A01E-6CB8-F2418164F7BE}"/>
          </ac:graphicFrameMkLst>
        </pc:graphicFrameChg>
        <pc:picChg chg="mod">
          <ac:chgData name="Matthieu Schapira" userId="7302a454-28ae-422d-b554-4d5f5c126421" providerId="ADAL" clId="{5DBFDBCD-516F-58B1-AE26-4BFFA8ECC61B}" dt="2026-07-22T14:06:41.786" v="627" actId="14100"/>
          <ac:picMkLst>
            <pc:docMk/>
            <pc:sldMk cId="910401370" sldId="260"/>
            <ac:picMk id="7" creationId="{7CAD25FA-6E3E-E4E4-16E7-C75B459FC2BE}"/>
          </ac:picMkLst>
        </pc:picChg>
      </pc:sldChg>
      <pc:sldChg chg="addSp modSp mod">
        <pc:chgData name="Matthieu Schapira" userId="7302a454-28ae-422d-b554-4d5f5c126421" providerId="ADAL" clId="{5DBFDBCD-516F-58B1-AE26-4BFFA8ECC61B}" dt="2026-07-22T14:39:34.712" v="989" actId="1076"/>
        <pc:sldMkLst>
          <pc:docMk/>
          <pc:sldMk cId="3125087352" sldId="261"/>
        </pc:sldMkLst>
        <pc:spChg chg="add mod">
          <ac:chgData name="Matthieu Schapira" userId="7302a454-28ae-422d-b554-4d5f5c126421" providerId="ADAL" clId="{5DBFDBCD-516F-58B1-AE26-4BFFA8ECC61B}" dt="2026-07-22T14:32:13.466" v="911" actId="1076"/>
          <ac:spMkLst>
            <pc:docMk/>
            <pc:sldMk cId="3125087352" sldId="261"/>
            <ac:spMk id="2" creationId="{250A6C8D-B3F9-80D5-2C57-360BB57FD1EE}"/>
          </ac:spMkLst>
        </pc:spChg>
        <pc:spChg chg="add mod">
          <ac:chgData name="Matthieu Schapira" userId="7302a454-28ae-422d-b554-4d5f5c126421" providerId="ADAL" clId="{5DBFDBCD-516F-58B1-AE26-4BFFA8ECC61B}" dt="2026-07-22T14:32:13.466" v="911" actId="1076"/>
          <ac:spMkLst>
            <pc:docMk/>
            <pc:sldMk cId="3125087352" sldId="261"/>
            <ac:spMk id="7" creationId="{0B9960D3-85E1-53BE-9699-5CC4281E4EA3}"/>
          </ac:spMkLst>
        </pc:spChg>
        <pc:spChg chg="add mod">
          <ac:chgData name="Matthieu Schapira" userId="7302a454-28ae-422d-b554-4d5f5c126421" providerId="ADAL" clId="{5DBFDBCD-516F-58B1-AE26-4BFFA8ECC61B}" dt="2026-07-22T14:32:28.107" v="914" actId="1076"/>
          <ac:spMkLst>
            <pc:docMk/>
            <pc:sldMk cId="3125087352" sldId="261"/>
            <ac:spMk id="8" creationId="{3D21F9C1-97C0-88D5-36C0-274B241F1775}"/>
          </ac:spMkLst>
        </pc:spChg>
        <pc:spChg chg="add mod">
          <ac:chgData name="Matthieu Schapira" userId="7302a454-28ae-422d-b554-4d5f5c126421" providerId="ADAL" clId="{5DBFDBCD-516F-58B1-AE26-4BFFA8ECC61B}" dt="2026-07-22T14:39:34.712" v="989" actId="1076"/>
          <ac:spMkLst>
            <pc:docMk/>
            <pc:sldMk cId="3125087352" sldId="261"/>
            <ac:spMk id="9" creationId="{6C9B1137-37CA-94A4-D0A6-947D7AFC50A0}"/>
          </ac:spMkLst>
        </pc:spChg>
      </pc:sldChg>
      <pc:sldChg chg="addSp modSp mod">
        <pc:chgData name="Matthieu Schapira" userId="7302a454-28ae-422d-b554-4d5f5c126421" providerId="ADAL" clId="{5DBFDBCD-516F-58B1-AE26-4BFFA8ECC61B}" dt="2026-07-22T14:53:25.782" v="1017" actId="1076"/>
        <pc:sldMkLst>
          <pc:docMk/>
          <pc:sldMk cId="2841452590" sldId="262"/>
        </pc:sldMkLst>
        <pc:spChg chg="add mod">
          <ac:chgData name="Matthieu Schapira" userId="7302a454-28ae-422d-b554-4d5f5c126421" providerId="ADAL" clId="{5DBFDBCD-516F-58B1-AE26-4BFFA8ECC61B}" dt="2026-07-22T14:29:37.996" v="859" actId="1076"/>
          <ac:spMkLst>
            <pc:docMk/>
            <pc:sldMk cId="2841452590" sldId="262"/>
            <ac:spMk id="5" creationId="{978B2BA1-AC58-40B8-73A6-DFC8CF21E0A2}"/>
          </ac:spMkLst>
        </pc:spChg>
        <pc:spChg chg="mod">
          <ac:chgData name="Matthieu Schapira" userId="7302a454-28ae-422d-b554-4d5f5c126421" providerId="ADAL" clId="{5DBFDBCD-516F-58B1-AE26-4BFFA8ECC61B}" dt="2026-07-22T13:56:54.358" v="438" actId="1076"/>
          <ac:spMkLst>
            <pc:docMk/>
            <pc:sldMk cId="2841452590" sldId="262"/>
            <ac:spMk id="6" creationId="{3BE195E6-4E53-5C47-1537-C783240F64A7}"/>
          </ac:spMkLst>
        </pc:spChg>
        <pc:spChg chg="add mod">
          <ac:chgData name="Matthieu Schapira" userId="7302a454-28ae-422d-b554-4d5f5c126421" providerId="ADAL" clId="{5DBFDBCD-516F-58B1-AE26-4BFFA8ECC61B}" dt="2026-07-22T14:29:37.996" v="859" actId="1076"/>
          <ac:spMkLst>
            <pc:docMk/>
            <pc:sldMk cId="2841452590" sldId="262"/>
            <ac:spMk id="8" creationId="{6D6A2031-28EA-A20E-8C9C-B0A835C8FFAD}"/>
          </ac:spMkLst>
        </pc:spChg>
        <pc:spChg chg="add mod">
          <ac:chgData name="Matthieu Schapira" userId="7302a454-28ae-422d-b554-4d5f5c126421" providerId="ADAL" clId="{5DBFDBCD-516F-58B1-AE26-4BFFA8ECC61B}" dt="2026-07-22T14:29:26.998" v="857" actId="1076"/>
          <ac:spMkLst>
            <pc:docMk/>
            <pc:sldMk cId="2841452590" sldId="262"/>
            <ac:spMk id="9" creationId="{2EE4266E-FF0E-B409-7A60-62699573A318}"/>
          </ac:spMkLst>
        </pc:spChg>
        <pc:spChg chg="add mod">
          <ac:chgData name="Matthieu Schapira" userId="7302a454-28ae-422d-b554-4d5f5c126421" providerId="ADAL" clId="{5DBFDBCD-516F-58B1-AE26-4BFFA8ECC61B}" dt="2026-07-22T14:38:24.094" v="987" actId="1076"/>
          <ac:spMkLst>
            <pc:docMk/>
            <pc:sldMk cId="2841452590" sldId="262"/>
            <ac:spMk id="10" creationId="{8AEFA02E-DEE7-8396-219C-1BC9DFD0C63A}"/>
          </ac:spMkLst>
        </pc:spChg>
        <pc:spChg chg="add mod">
          <ac:chgData name="Matthieu Schapira" userId="7302a454-28ae-422d-b554-4d5f5c126421" providerId="ADAL" clId="{5DBFDBCD-516F-58B1-AE26-4BFFA8ECC61B}" dt="2026-07-22T14:53:25.782" v="1017" actId="1076"/>
          <ac:spMkLst>
            <pc:docMk/>
            <pc:sldMk cId="2841452590" sldId="262"/>
            <ac:spMk id="11" creationId="{66B20339-70EE-C58A-648C-68E47DF6D601}"/>
          </ac:spMkLst>
        </pc:spChg>
        <pc:graphicFrameChg chg="add mod">
          <ac:chgData name="Matthieu Schapira" userId="7302a454-28ae-422d-b554-4d5f5c126421" providerId="ADAL" clId="{5DBFDBCD-516F-58B1-AE26-4BFFA8ECC61B}" dt="2026-07-22T14:08:02.744" v="631" actId="1076"/>
          <ac:graphicFrameMkLst>
            <pc:docMk/>
            <pc:sldMk cId="2841452590" sldId="262"/>
            <ac:graphicFrameMk id="3" creationId="{4CCF81E7-F528-4C60-1BF3-597D9FE88EEE}"/>
          </ac:graphicFrameMkLst>
        </pc:graphicFrameChg>
        <pc:picChg chg="mod">
          <ac:chgData name="Matthieu Schapira" userId="7302a454-28ae-422d-b554-4d5f5c126421" providerId="ADAL" clId="{5DBFDBCD-516F-58B1-AE26-4BFFA8ECC61B}" dt="2026-07-22T14:29:32.986" v="858" actId="14100"/>
          <ac:picMkLst>
            <pc:docMk/>
            <pc:sldMk cId="2841452590" sldId="262"/>
            <ac:picMk id="7" creationId="{1AE4D258-595A-DCA7-ADCA-6334C405DD0C}"/>
          </ac:picMkLst>
        </pc:picChg>
      </pc:sldChg>
      <pc:sldChg chg="addSp modSp mod">
        <pc:chgData name="Matthieu Schapira" userId="7302a454-28ae-422d-b554-4d5f5c126421" providerId="ADAL" clId="{5DBFDBCD-516F-58B1-AE26-4BFFA8ECC61B}" dt="2026-07-22T14:52:23.194" v="1015" actId="692"/>
        <pc:sldMkLst>
          <pc:docMk/>
          <pc:sldMk cId="547967386" sldId="263"/>
        </pc:sldMkLst>
        <pc:spChg chg="add mod">
          <ac:chgData name="Matthieu Schapira" userId="7302a454-28ae-422d-b554-4d5f5c126421" providerId="ADAL" clId="{5DBFDBCD-516F-58B1-AE26-4BFFA8ECC61B}" dt="2026-07-22T14:51:57.956" v="1012" actId="1076"/>
          <ac:spMkLst>
            <pc:docMk/>
            <pc:sldMk cId="547967386" sldId="263"/>
            <ac:spMk id="3" creationId="{222D8F98-0510-CC48-398B-5E9A24DBE9A6}"/>
          </ac:spMkLst>
        </pc:spChg>
        <pc:spChg chg="add mod">
          <ac:chgData name="Matthieu Schapira" userId="7302a454-28ae-422d-b554-4d5f5c126421" providerId="ADAL" clId="{5DBFDBCD-516F-58B1-AE26-4BFFA8ECC61B}" dt="2026-07-22T14:51:57.956" v="1012" actId="1076"/>
          <ac:spMkLst>
            <pc:docMk/>
            <pc:sldMk cId="547967386" sldId="263"/>
            <ac:spMk id="7" creationId="{89B58F3E-AB81-2354-EBE4-9F558BA49E36}"/>
          </ac:spMkLst>
        </pc:spChg>
        <pc:spChg chg="add mod">
          <ac:chgData name="Matthieu Schapira" userId="7302a454-28ae-422d-b554-4d5f5c126421" providerId="ADAL" clId="{5DBFDBCD-516F-58B1-AE26-4BFFA8ECC61B}" dt="2026-07-22T14:52:02.757" v="1014" actId="1076"/>
          <ac:spMkLst>
            <pc:docMk/>
            <pc:sldMk cId="547967386" sldId="263"/>
            <ac:spMk id="8" creationId="{DE879200-EF84-E894-E2BE-4EB0880321C8}"/>
          </ac:spMkLst>
        </pc:spChg>
        <pc:picChg chg="mod">
          <ac:chgData name="Matthieu Schapira" userId="7302a454-28ae-422d-b554-4d5f5c126421" providerId="ADAL" clId="{5DBFDBCD-516F-58B1-AE26-4BFFA8ECC61B}" dt="2026-07-22T14:52:23.194" v="1015" actId="692"/>
          <ac:picMkLst>
            <pc:docMk/>
            <pc:sldMk cId="547967386" sldId="263"/>
            <ac:picMk id="5" creationId="{23320D60-0E80-DE6D-4FB8-8E3DB3E2ADFF}"/>
          </ac:picMkLst>
        </pc:picChg>
      </pc:sldChg>
      <pc:sldChg chg="addSp modSp mod">
        <pc:chgData name="Matthieu Schapira" userId="7302a454-28ae-422d-b554-4d5f5c126421" providerId="ADAL" clId="{5DBFDBCD-516F-58B1-AE26-4BFFA8ECC61B}" dt="2026-07-22T14:27:02.789" v="849" actId="1076"/>
        <pc:sldMkLst>
          <pc:docMk/>
          <pc:sldMk cId="2536461767" sldId="264"/>
        </pc:sldMkLst>
        <pc:spChg chg="add mod">
          <ac:chgData name="Matthieu Schapira" userId="7302a454-28ae-422d-b554-4d5f5c126421" providerId="ADAL" clId="{5DBFDBCD-516F-58B1-AE26-4BFFA8ECC61B}" dt="2026-07-22T14:26:41.099" v="847" actId="1076"/>
          <ac:spMkLst>
            <pc:docMk/>
            <pc:sldMk cId="2536461767" sldId="264"/>
            <ac:spMk id="2" creationId="{1A2BADC5-A935-931C-F6EB-1A06A53A19DE}"/>
          </ac:spMkLst>
        </pc:spChg>
        <pc:spChg chg="add mod">
          <ac:chgData name="Matthieu Schapira" userId="7302a454-28ae-422d-b554-4d5f5c126421" providerId="ADAL" clId="{5DBFDBCD-516F-58B1-AE26-4BFFA8ECC61B}" dt="2026-07-22T14:27:02.789" v="849" actId="1076"/>
          <ac:spMkLst>
            <pc:docMk/>
            <pc:sldMk cId="2536461767" sldId="264"/>
            <ac:spMk id="7" creationId="{EECF349C-3CD4-83FC-5B60-DA7FD1DF0CD2}"/>
          </ac:spMkLst>
        </pc:spChg>
        <pc:spChg chg="add mod">
          <ac:chgData name="Matthieu Schapira" userId="7302a454-28ae-422d-b554-4d5f5c126421" providerId="ADAL" clId="{5DBFDBCD-516F-58B1-AE26-4BFFA8ECC61B}" dt="2026-07-22T14:27:02.789" v="849" actId="1076"/>
          <ac:spMkLst>
            <pc:docMk/>
            <pc:sldMk cId="2536461767" sldId="264"/>
            <ac:spMk id="8" creationId="{543FD851-46DC-72FE-AF21-5DDC20EE3763}"/>
          </ac:spMkLst>
        </pc:spChg>
      </pc:sldChg>
      <pc:sldChg chg="addSp delSp modSp mod">
        <pc:chgData name="Matthieu Schapira" userId="7302a454-28ae-422d-b554-4d5f5c126421" providerId="ADAL" clId="{5DBFDBCD-516F-58B1-AE26-4BFFA8ECC61B}" dt="2026-07-22T19:11:20.994" v="1038"/>
        <pc:sldMkLst>
          <pc:docMk/>
          <pc:sldMk cId="1799783993" sldId="265"/>
        </pc:sldMkLst>
        <pc:spChg chg="add del mod">
          <ac:chgData name="Matthieu Schapira" userId="7302a454-28ae-422d-b554-4d5f5c126421" providerId="ADAL" clId="{5DBFDBCD-516F-58B1-AE26-4BFFA8ECC61B}" dt="2026-07-22T19:11:20.994" v="1038"/>
          <ac:spMkLst>
            <pc:docMk/>
            <pc:sldMk cId="1799783993" sldId="265"/>
            <ac:spMk id="3" creationId="{B591AFF0-51B7-FE72-7917-28A474343A20}"/>
          </ac:spMkLst>
        </pc:spChg>
        <pc:spChg chg="mod">
          <ac:chgData name="Matthieu Schapira" userId="7302a454-28ae-422d-b554-4d5f5c126421" providerId="ADAL" clId="{5DBFDBCD-516F-58B1-AE26-4BFFA8ECC61B}" dt="2026-07-22T19:11:17.838" v="1036" actId="1076"/>
          <ac:spMkLst>
            <pc:docMk/>
            <pc:sldMk cId="1799783993" sldId="265"/>
            <ac:spMk id="6" creationId="{A6C0676B-2737-8E07-7F65-EB76858FCD6D}"/>
          </ac:spMkLst>
        </pc:spChg>
        <pc:picChg chg="mod">
          <ac:chgData name="Matthieu Schapira" userId="7302a454-28ae-422d-b554-4d5f5c126421" providerId="ADAL" clId="{5DBFDBCD-516F-58B1-AE26-4BFFA8ECC61B}" dt="2026-07-22T19:11:13.874" v="1035" actId="14100"/>
          <ac:picMkLst>
            <pc:docMk/>
            <pc:sldMk cId="1799783993" sldId="265"/>
            <ac:picMk id="4" creationId="{BE49F512-6D66-7564-0565-A475D2CDA76C}"/>
          </ac:picMkLst>
        </pc:picChg>
      </pc:sldChg>
      <pc:sldChg chg="addSp modSp mod">
        <pc:chgData name="Matthieu Schapira" userId="7302a454-28ae-422d-b554-4d5f5c126421" providerId="ADAL" clId="{5DBFDBCD-516F-58B1-AE26-4BFFA8ECC61B}" dt="2026-07-22T14:30:25.096" v="909" actId="1037"/>
        <pc:sldMkLst>
          <pc:docMk/>
          <pc:sldMk cId="959982948" sldId="266"/>
        </pc:sldMkLst>
        <pc:spChg chg="add mod">
          <ac:chgData name="Matthieu Schapira" userId="7302a454-28ae-422d-b554-4d5f5c126421" providerId="ADAL" clId="{5DBFDBCD-516F-58B1-AE26-4BFFA8ECC61B}" dt="2026-07-22T14:30:15.106" v="861" actId="1076"/>
          <ac:spMkLst>
            <pc:docMk/>
            <pc:sldMk cId="959982948" sldId="266"/>
            <ac:spMk id="2" creationId="{FD66CC59-E3A2-9A70-123D-966C02D8A628}"/>
          </ac:spMkLst>
        </pc:spChg>
        <pc:spChg chg="add mod">
          <ac:chgData name="Matthieu Schapira" userId="7302a454-28ae-422d-b554-4d5f5c126421" providerId="ADAL" clId="{5DBFDBCD-516F-58B1-AE26-4BFFA8ECC61B}" dt="2026-07-22T14:30:15.106" v="861" actId="1076"/>
          <ac:spMkLst>
            <pc:docMk/>
            <pc:sldMk cId="959982948" sldId="266"/>
            <ac:spMk id="8" creationId="{53EA4906-A281-9045-2751-E13CB6B08BD6}"/>
          </ac:spMkLst>
        </pc:spChg>
        <pc:spChg chg="add mod">
          <ac:chgData name="Matthieu Schapira" userId="7302a454-28ae-422d-b554-4d5f5c126421" providerId="ADAL" clId="{5DBFDBCD-516F-58B1-AE26-4BFFA8ECC61B}" dt="2026-07-22T14:30:25.096" v="909" actId="1037"/>
          <ac:spMkLst>
            <pc:docMk/>
            <pc:sldMk cId="959982948" sldId="266"/>
            <ac:spMk id="9" creationId="{21780253-D15A-04E0-AD44-38CD0AC449B9}"/>
          </ac:spMkLst>
        </pc:spChg>
      </pc:sldChg>
      <pc:sldChg chg="addSp delSp modSp mod">
        <pc:chgData name="Matthieu Schapira" userId="7302a454-28ae-422d-b554-4d5f5c126421" providerId="ADAL" clId="{5DBFDBCD-516F-58B1-AE26-4BFFA8ECC61B}" dt="2026-07-22T14:02:41.484" v="602" actId="1076"/>
        <pc:sldMkLst>
          <pc:docMk/>
          <pc:sldMk cId="4254291395" sldId="268"/>
        </pc:sldMkLst>
        <pc:spChg chg="add del mod">
          <ac:chgData name="Matthieu Schapira" userId="7302a454-28ae-422d-b554-4d5f5c126421" providerId="ADAL" clId="{5DBFDBCD-516F-58B1-AE26-4BFFA8ECC61B}" dt="2026-07-22T13:39:14.675" v="125" actId="478"/>
          <ac:spMkLst>
            <pc:docMk/>
            <pc:sldMk cId="4254291395" sldId="268"/>
            <ac:spMk id="3" creationId="{6C554E0C-921B-3D5D-FB67-630E7AA10010}"/>
          </ac:spMkLst>
        </pc:spChg>
        <pc:spChg chg="mod">
          <ac:chgData name="Matthieu Schapira" userId="7302a454-28ae-422d-b554-4d5f5c126421" providerId="ADAL" clId="{5DBFDBCD-516F-58B1-AE26-4BFFA8ECC61B}" dt="2026-07-22T14:02:36.599" v="600" actId="20577"/>
          <ac:spMkLst>
            <pc:docMk/>
            <pc:sldMk cId="4254291395" sldId="268"/>
            <ac:spMk id="6" creationId="{D88EB3AE-1EBA-E515-F944-B37521144999}"/>
          </ac:spMkLst>
        </pc:spChg>
        <pc:graphicFrameChg chg="add mod">
          <ac:chgData name="Matthieu Schapira" userId="7302a454-28ae-422d-b554-4d5f5c126421" providerId="ADAL" clId="{5DBFDBCD-516F-58B1-AE26-4BFFA8ECC61B}" dt="2026-07-22T14:02:41.484" v="602" actId="1076"/>
          <ac:graphicFrameMkLst>
            <pc:docMk/>
            <pc:sldMk cId="4254291395" sldId="268"/>
            <ac:graphicFrameMk id="9" creationId="{4EAF02D0-46E7-D637-5135-F4B99CF5B21F}"/>
          </ac:graphicFrameMkLst>
        </pc:graphicFrameChg>
      </pc:sldChg>
      <pc:sldChg chg="addSp delSp modSp mod">
        <pc:chgData name="Matthieu Schapira" userId="7302a454-28ae-422d-b554-4d5f5c126421" providerId="ADAL" clId="{5DBFDBCD-516F-58B1-AE26-4BFFA8ECC61B}" dt="2026-07-22T14:36:53.423" v="926" actId="1076"/>
        <pc:sldMkLst>
          <pc:docMk/>
          <pc:sldMk cId="3238449816" sldId="271"/>
        </pc:sldMkLst>
        <pc:spChg chg="mod">
          <ac:chgData name="Matthieu Schapira" userId="7302a454-28ae-422d-b554-4d5f5c126421" providerId="ADAL" clId="{5DBFDBCD-516F-58B1-AE26-4BFFA8ECC61B}" dt="2026-07-22T13:41:18.588" v="214" actId="1076"/>
          <ac:spMkLst>
            <pc:docMk/>
            <pc:sldMk cId="3238449816" sldId="271"/>
            <ac:spMk id="6" creationId="{FCF5584C-669D-275E-87AD-A71E0B7D9059}"/>
          </ac:spMkLst>
        </pc:spChg>
        <pc:spChg chg="add del">
          <ac:chgData name="Matthieu Schapira" userId="7302a454-28ae-422d-b554-4d5f5c126421" providerId="ADAL" clId="{5DBFDBCD-516F-58B1-AE26-4BFFA8ECC61B}" dt="2026-07-22T13:40:53.662" v="186" actId="478"/>
          <ac:spMkLst>
            <pc:docMk/>
            <pc:sldMk cId="3238449816" sldId="271"/>
            <ac:spMk id="7" creationId="{B6EF0440-C8C3-13A4-60FC-A954139C5E4E}"/>
          </ac:spMkLst>
        </pc:spChg>
        <pc:spChg chg="add mod">
          <ac:chgData name="Matthieu Schapira" userId="7302a454-28ae-422d-b554-4d5f5c126421" providerId="ADAL" clId="{5DBFDBCD-516F-58B1-AE26-4BFFA8ECC61B}" dt="2026-07-22T14:36:45.795" v="924"/>
          <ac:spMkLst>
            <pc:docMk/>
            <pc:sldMk cId="3238449816" sldId="271"/>
            <ac:spMk id="9" creationId="{F389914B-BEEF-0EEF-B790-8A97967BBB94}"/>
          </ac:spMkLst>
        </pc:spChg>
        <pc:spChg chg="add mod">
          <ac:chgData name="Matthieu Schapira" userId="7302a454-28ae-422d-b554-4d5f5c126421" providerId="ADAL" clId="{5DBFDBCD-516F-58B1-AE26-4BFFA8ECC61B}" dt="2026-07-22T14:36:45.795" v="924"/>
          <ac:spMkLst>
            <pc:docMk/>
            <pc:sldMk cId="3238449816" sldId="271"/>
            <ac:spMk id="10" creationId="{61CA5757-6C4D-0610-6B45-6224755666FC}"/>
          </ac:spMkLst>
        </pc:spChg>
        <pc:spChg chg="add mod">
          <ac:chgData name="Matthieu Schapira" userId="7302a454-28ae-422d-b554-4d5f5c126421" providerId="ADAL" clId="{5DBFDBCD-516F-58B1-AE26-4BFFA8ECC61B}" dt="2026-07-22T14:36:53.423" v="926" actId="1076"/>
          <ac:spMkLst>
            <pc:docMk/>
            <pc:sldMk cId="3238449816" sldId="271"/>
            <ac:spMk id="11" creationId="{7B9F2A37-1F23-5B8D-3939-9C44F939EBC8}"/>
          </ac:spMkLst>
        </pc:spChg>
        <pc:graphicFrameChg chg="add mod">
          <ac:chgData name="Matthieu Schapira" userId="7302a454-28ae-422d-b554-4d5f5c126421" providerId="ADAL" clId="{5DBFDBCD-516F-58B1-AE26-4BFFA8ECC61B}" dt="2026-07-22T14:04:19.903" v="609" actId="1076"/>
          <ac:graphicFrameMkLst>
            <pc:docMk/>
            <pc:sldMk cId="3238449816" sldId="271"/>
            <ac:graphicFrameMk id="8" creationId="{94FAB456-A629-2BFD-9051-FE40E9DF9B1B}"/>
          </ac:graphicFrameMkLst>
        </pc:graphicFrameChg>
        <pc:picChg chg="mod">
          <ac:chgData name="Matthieu Schapira" userId="7302a454-28ae-422d-b554-4d5f5c126421" providerId="ADAL" clId="{5DBFDBCD-516F-58B1-AE26-4BFFA8ECC61B}" dt="2026-07-22T14:04:15.307" v="607" actId="1076"/>
          <ac:picMkLst>
            <pc:docMk/>
            <pc:sldMk cId="3238449816" sldId="271"/>
            <ac:picMk id="3" creationId="{AF25EEF6-DB62-D4FD-9548-9B9E37B17B61}"/>
          </ac:picMkLst>
        </pc:picChg>
      </pc:sldChg>
      <pc:sldChg chg="addSp delSp modSp mod">
        <pc:chgData name="Matthieu Schapira" userId="7302a454-28ae-422d-b554-4d5f5c126421" providerId="ADAL" clId="{5DBFDBCD-516F-58B1-AE26-4BFFA8ECC61B}" dt="2026-07-22T14:51:01.975" v="1009" actId="208"/>
        <pc:sldMkLst>
          <pc:docMk/>
          <pc:sldMk cId="705939599" sldId="284"/>
        </pc:sldMkLst>
        <pc:spChg chg="add mod">
          <ac:chgData name="Matthieu Schapira" userId="7302a454-28ae-422d-b554-4d5f5c126421" providerId="ADAL" clId="{5DBFDBCD-516F-58B1-AE26-4BFFA8ECC61B}" dt="2026-07-22T14:17:06.970" v="711"/>
          <ac:spMkLst>
            <pc:docMk/>
            <pc:sldMk cId="705939599" sldId="284"/>
            <ac:spMk id="2" creationId="{ACBF8F6C-0EE0-CB34-7B1F-1C624592B1E8}"/>
          </ac:spMkLst>
        </pc:spChg>
        <pc:spChg chg="del">
          <ac:chgData name="Matthieu Schapira" userId="7302a454-28ae-422d-b554-4d5f5c126421" providerId="ADAL" clId="{5DBFDBCD-516F-58B1-AE26-4BFFA8ECC61B}" dt="2026-07-22T14:17:04.280" v="710" actId="478"/>
          <ac:spMkLst>
            <pc:docMk/>
            <pc:sldMk cId="705939599" sldId="284"/>
            <ac:spMk id="6" creationId="{554AEF5C-463B-7A9E-E37F-C078850B3018}"/>
          </ac:spMkLst>
        </pc:spChg>
        <pc:graphicFrameChg chg="add mod">
          <ac:chgData name="Matthieu Schapira" userId="7302a454-28ae-422d-b554-4d5f5c126421" providerId="ADAL" clId="{5DBFDBCD-516F-58B1-AE26-4BFFA8ECC61B}" dt="2026-07-22T14:17:06.970" v="711"/>
          <ac:graphicFrameMkLst>
            <pc:docMk/>
            <pc:sldMk cId="705939599" sldId="284"/>
            <ac:graphicFrameMk id="7" creationId="{29D83D1E-E529-DD6E-F925-1683DC8346CA}"/>
          </ac:graphicFrameMkLst>
        </pc:graphicFrameChg>
        <pc:picChg chg="mod">
          <ac:chgData name="Matthieu Schapira" userId="7302a454-28ae-422d-b554-4d5f5c126421" providerId="ADAL" clId="{5DBFDBCD-516F-58B1-AE26-4BFFA8ECC61B}" dt="2026-07-22T14:51:01.975" v="1009" actId="208"/>
          <ac:picMkLst>
            <pc:docMk/>
            <pc:sldMk cId="705939599" sldId="284"/>
            <ac:picMk id="3" creationId="{AA926839-C63D-51F2-7D7A-12141302EDDE}"/>
          </ac:picMkLst>
        </pc:picChg>
      </pc:sldChg>
      <pc:sldChg chg="addSp delSp modSp mod">
        <pc:chgData name="Matthieu Schapira" userId="7302a454-28ae-422d-b554-4d5f5c126421" providerId="ADAL" clId="{5DBFDBCD-516F-58B1-AE26-4BFFA8ECC61B}" dt="2026-07-22T14:10:34.743" v="649"/>
        <pc:sldMkLst>
          <pc:docMk/>
          <pc:sldMk cId="208141357" sldId="290"/>
        </pc:sldMkLst>
        <pc:spChg chg="add del mod">
          <ac:chgData name="Matthieu Schapira" userId="7302a454-28ae-422d-b554-4d5f5c126421" providerId="ADAL" clId="{5DBFDBCD-516F-58B1-AE26-4BFFA8ECC61B}" dt="2026-07-22T14:10:34.743" v="649"/>
          <ac:spMkLst>
            <pc:docMk/>
            <pc:sldMk cId="208141357" sldId="290"/>
            <ac:spMk id="3" creationId="{8A35F1AB-F451-152C-7741-48BF28830BB2}"/>
          </ac:spMkLst>
        </pc:spChg>
        <pc:spChg chg="mod">
          <ac:chgData name="Matthieu Schapira" userId="7302a454-28ae-422d-b554-4d5f5c126421" providerId="ADAL" clId="{5DBFDBCD-516F-58B1-AE26-4BFFA8ECC61B}" dt="2026-07-22T13:58:02.638" v="506" actId="14100"/>
          <ac:spMkLst>
            <pc:docMk/>
            <pc:sldMk cId="208141357" sldId="290"/>
            <ac:spMk id="5" creationId="{DB559C9A-073D-C177-12BC-2E60952E1BAC}"/>
          </ac:spMkLst>
        </pc:spChg>
        <pc:graphicFrameChg chg="add mod">
          <ac:chgData name="Matthieu Schapira" userId="7302a454-28ae-422d-b554-4d5f5c126421" providerId="ADAL" clId="{5DBFDBCD-516F-58B1-AE26-4BFFA8ECC61B}" dt="2026-07-22T14:10:33.695" v="647" actId="1076"/>
          <ac:graphicFrameMkLst>
            <pc:docMk/>
            <pc:sldMk cId="208141357" sldId="290"/>
            <ac:graphicFrameMk id="4" creationId="{BE9E97F4-AD1E-C7CA-EA8C-822B98C67CD2}"/>
          </ac:graphicFrameMkLst>
        </pc:graphicFrameChg>
      </pc:sldChg>
      <pc:sldChg chg="addSp modSp mod">
        <pc:chgData name="Matthieu Schapira" userId="7302a454-28ae-422d-b554-4d5f5c126421" providerId="ADAL" clId="{5DBFDBCD-516F-58B1-AE26-4BFFA8ECC61B}" dt="2026-07-22T14:06:05.451" v="623" actId="1076"/>
        <pc:sldMkLst>
          <pc:docMk/>
          <pc:sldMk cId="2550542235" sldId="292"/>
        </pc:sldMkLst>
        <pc:spChg chg="mod">
          <ac:chgData name="Matthieu Schapira" userId="7302a454-28ae-422d-b554-4d5f5c126421" providerId="ADAL" clId="{5DBFDBCD-516F-58B1-AE26-4BFFA8ECC61B}" dt="2026-07-22T14:02:02.297" v="591" actId="1076"/>
          <ac:spMkLst>
            <pc:docMk/>
            <pc:sldMk cId="2550542235" sldId="292"/>
            <ac:spMk id="6" creationId="{FCF5584C-669D-275E-87AD-A71E0B7D9059}"/>
          </ac:spMkLst>
        </pc:spChg>
        <pc:spChg chg="mod">
          <ac:chgData name="Matthieu Schapira" userId="7302a454-28ae-422d-b554-4d5f5c126421" providerId="ADAL" clId="{5DBFDBCD-516F-58B1-AE26-4BFFA8ECC61B}" dt="2026-07-22T14:05:58.047" v="621" actId="20577"/>
          <ac:spMkLst>
            <pc:docMk/>
            <pc:sldMk cId="2550542235" sldId="292"/>
            <ac:spMk id="9" creationId="{E222DDB4-E39E-4909-4A89-7D6DAEDC92E5}"/>
          </ac:spMkLst>
        </pc:spChg>
        <pc:graphicFrameChg chg="add mod">
          <ac:chgData name="Matthieu Schapira" userId="7302a454-28ae-422d-b554-4d5f5c126421" providerId="ADAL" clId="{5DBFDBCD-516F-58B1-AE26-4BFFA8ECC61B}" dt="2026-07-22T14:01:42.374" v="581" actId="1076"/>
          <ac:graphicFrameMkLst>
            <pc:docMk/>
            <pc:sldMk cId="2550542235" sldId="292"/>
            <ac:graphicFrameMk id="4" creationId="{31D335DC-5F7C-FEDD-C889-DA6C9B9DD79D}"/>
          </ac:graphicFrameMkLst>
        </pc:graphicFrameChg>
        <pc:graphicFrameChg chg="add mod">
          <ac:chgData name="Matthieu Schapira" userId="7302a454-28ae-422d-b554-4d5f5c126421" providerId="ADAL" clId="{5DBFDBCD-516F-58B1-AE26-4BFFA8ECC61B}" dt="2026-07-22T14:06:05.451" v="623" actId="1076"/>
          <ac:graphicFrameMkLst>
            <pc:docMk/>
            <pc:sldMk cId="2550542235" sldId="292"/>
            <ac:graphicFrameMk id="7" creationId="{4A8D2EC8-6BE6-9921-6EFB-BDBB7E2B5676}"/>
          </ac:graphicFrameMkLst>
        </pc:graphicFrameChg>
      </pc:sldChg>
      <pc:sldChg chg="new del">
        <pc:chgData name="Matthieu Schapira" userId="7302a454-28ae-422d-b554-4d5f5c126421" providerId="ADAL" clId="{5DBFDBCD-516F-58B1-AE26-4BFFA8ECC61B}" dt="2026-07-22T13:48:28.718" v="279" actId="2696"/>
        <pc:sldMkLst>
          <pc:docMk/>
          <pc:sldMk cId="1576385897" sldId="297"/>
        </pc:sldMkLst>
      </pc:sldChg>
      <pc:sldChg chg="modSp add mod">
        <pc:chgData name="Matthieu Schapira" userId="7302a454-28ae-422d-b554-4d5f5c126421" providerId="ADAL" clId="{5DBFDBCD-516F-58B1-AE26-4BFFA8ECC61B}" dt="2026-07-22T13:48:38.622" v="282" actId="20577"/>
        <pc:sldMkLst>
          <pc:docMk/>
          <pc:sldMk cId="2037303558" sldId="297"/>
        </pc:sldMkLst>
        <pc:spChg chg="mod">
          <ac:chgData name="Matthieu Schapira" userId="7302a454-28ae-422d-b554-4d5f5c126421" providerId="ADAL" clId="{5DBFDBCD-516F-58B1-AE26-4BFFA8ECC61B}" dt="2026-07-22T13:48:38.622" v="282" actId="20577"/>
          <ac:spMkLst>
            <pc:docMk/>
            <pc:sldMk cId="2037303558" sldId="297"/>
            <ac:spMk id="3" creationId="{EBA5C2D4-9CC8-68CA-DF9C-D868FA5AC82F}"/>
          </ac:spMkLst>
        </pc:spChg>
      </pc:sldChg>
      <pc:sldChg chg="addSp delSp modSp new mod">
        <pc:chgData name="Matthieu Schapira" userId="7302a454-28ae-422d-b554-4d5f5c126421" providerId="ADAL" clId="{5DBFDBCD-516F-58B1-AE26-4BFFA8ECC61B}" dt="2026-07-22T14:20:09.458" v="748"/>
        <pc:sldMkLst>
          <pc:docMk/>
          <pc:sldMk cId="2898214644" sldId="298"/>
        </pc:sldMkLst>
        <pc:spChg chg="del">
          <ac:chgData name="Matthieu Schapira" userId="7302a454-28ae-422d-b554-4d5f5c126421" providerId="ADAL" clId="{5DBFDBCD-516F-58B1-AE26-4BFFA8ECC61B}" dt="2026-07-22T13:48:46.928" v="284" actId="478"/>
          <ac:spMkLst>
            <pc:docMk/>
            <pc:sldMk cId="2898214644" sldId="298"/>
            <ac:spMk id="2" creationId="{F82CA1B7-3C30-59E9-7150-2BF72DC2480E}"/>
          </ac:spMkLst>
        </pc:spChg>
        <pc:spChg chg="del">
          <ac:chgData name="Matthieu Schapira" userId="7302a454-28ae-422d-b554-4d5f5c126421" providerId="ADAL" clId="{5DBFDBCD-516F-58B1-AE26-4BFFA8ECC61B}" dt="2026-07-22T13:48:46.928" v="284" actId="478"/>
          <ac:spMkLst>
            <pc:docMk/>
            <pc:sldMk cId="2898214644" sldId="298"/>
            <ac:spMk id="3" creationId="{E4E35DED-4161-0833-3BD9-6D68D3C513A5}"/>
          </ac:spMkLst>
        </pc:spChg>
        <pc:spChg chg="add mod">
          <ac:chgData name="Matthieu Schapira" userId="7302a454-28ae-422d-b554-4d5f5c126421" providerId="ADAL" clId="{5DBFDBCD-516F-58B1-AE26-4BFFA8ECC61B}" dt="2026-07-22T13:58:18.852" v="508" actId="1076"/>
          <ac:spMkLst>
            <pc:docMk/>
            <pc:sldMk cId="2898214644" sldId="298"/>
            <ac:spMk id="5" creationId="{19D7EB1A-C646-B5BD-2E56-32A90F98E970}"/>
          </ac:spMkLst>
        </pc:spChg>
        <pc:spChg chg="add del mod">
          <ac:chgData name="Matthieu Schapira" userId="7302a454-28ae-422d-b554-4d5f5c126421" providerId="ADAL" clId="{5DBFDBCD-516F-58B1-AE26-4BFFA8ECC61B}" dt="2026-07-22T13:58:21.424" v="509" actId="478"/>
          <ac:spMkLst>
            <pc:docMk/>
            <pc:sldMk cId="2898214644" sldId="298"/>
            <ac:spMk id="6" creationId="{D61DBAA5-53E7-B9C4-01C5-C39E5452BAA1}"/>
          </ac:spMkLst>
        </pc:spChg>
        <pc:spChg chg="add mod">
          <ac:chgData name="Matthieu Schapira" userId="7302a454-28ae-422d-b554-4d5f5c126421" providerId="ADAL" clId="{5DBFDBCD-516F-58B1-AE26-4BFFA8ECC61B}" dt="2026-07-22T13:58:13.014" v="507"/>
          <ac:spMkLst>
            <pc:docMk/>
            <pc:sldMk cId="2898214644" sldId="298"/>
            <ac:spMk id="7" creationId="{C6F8ADA0-3925-4524-BEB1-330D99635EDE}"/>
          </ac:spMkLst>
        </pc:spChg>
        <pc:spChg chg="add del mod">
          <ac:chgData name="Matthieu Schapira" userId="7302a454-28ae-422d-b554-4d5f5c126421" providerId="ADAL" clId="{5DBFDBCD-516F-58B1-AE26-4BFFA8ECC61B}" dt="2026-07-22T14:20:09.458" v="748"/>
          <ac:spMkLst>
            <pc:docMk/>
            <pc:sldMk cId="2898214644" sldId="298"/>
            <ac:spMk id="9" creationId="{0F37967D-E44F-CBDC-B5E4-4A4F2A18C8BE}"/>
          </ac:spMkLst>
        </pc:spChg>
        <pc:graphicFrameChg chg="add mod">
          <ac:chgData name="Matthieu Schapira" userId="7302a454-28ae-422d-b554-4d5f5c126421" providerId="ADAL" clId="{5DBFDBCD-516F-58B1-AE26-4BFFA8ECC61B}" dt="2026-07-22T14:07:19.679" v="629" actId="1076"/>
          <ac:graphicFrameMkLst>
            <pc:docMk/>
            <pc:sldMk cId="2898214644" sldId="298"/>
            <ac:graphicFrameMk id="8" creationId="{5949DB56-7B25-3236-6671-4501396922C7}"/>
          </ac:graphicFrameMkLst>
        </pc:graphicFrameChg>
        <pc:picChg chg="add mod">
          <ac:chgData name="Matthieu Schapira" userId="7302a454-28ae-422d-b554-4d5f5c126421" providerId="ADAL" clId="{5DBFDBCD-516F-58B1-AE26-4BFFA8ECC61B}" dt="2026-07-22T13:58:18.852" v="508" actId="1076"/>
          <ac:picMkLst>
            <pc:docMk/>
            <pc:sldMk cId="2898214644" sldId="298"/>
            <ac:picMk id="4" creationId="{F0B2A0B6-6C31-E22F-D35A-412B2E706606}"/>
          </ac:picMkLst>
        </pc:picChg>
      </pc:sldChg>
      <pc:sldChg chg="addSp delSp modSp add mod">
        <pc:chgData name="Matthieu Schapira" userId="7302a454-28ae-422d-b554-4d5f5c126421" providerId="ADAL" clId="{5DBFDBCD-516F-58B1-AE26-4BFFA8ECC61B}" dt="2026-07-22T14:51:06.487" v="1010" actId="208"/>
        <pc:sldMkLst>
          <pc:docMk/>
          <pc:sldMk cId="733927205" sldId="299"/>
        </pc:sldMkLst>
        <pc:picChg chg="del">
          <ac:chgData name="Matthieu Schapira" userId="7302a454-28ae-422d-b554-4d5f5c126421" providerId="ADAL" clId="{5DBFDBCD-516F-58B1-AE26-4BFFA8ECC61B}" dt="2026-07-22T14:48:57.008" v="998" actId="478"/>
          <ac:picMkLst>
            <pc:docMk/>
            <pc:sldMk cId="733927205" sldId="299"/>
            <ac:picMk id="4" creationId="{96E4348B-133C-F19A-A3B2-0C2C2E4E7A93}"/>
          </ac:picMkLst>
        </pc:picChg>
        <pc:picChg chg="add mod">
          <ac:chgData name="Matthieu Schapira" userId="7302a454-28ae-422d-b554-4d5f5c126421" providerId="ADAL" clId="{5DBFDBCD-516F-58B1-AE26-4BFFA8ECC61B}" dt="2026-07-22T14:51:06.487" v="1010" actId="208"/>
          <ac:picMkLst>
            <pc:docMk/>
            <pc:sldMk cId="733927205" sldId="299"/>
            <ac:picMk id="9" creationId="{D577A771-42A0-13FD-0B06-6F573DD5686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A77BD-08CA-CEFC-36B8-FC867B0A4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E77FD-9915-3782-B61E-82089D3DA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59396-1FA3-AEA5-D4C7-675B2E44D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AA86A-0481-3D5B-6A37-574AC6EED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5309-12FA-442A-9C69-40E45F301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6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CE6D9-2238-3229-DF86-69373A1DE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A15F4D-5982-52E7-7EFE-CB96E249F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2B5CB-6D32-8204-CDBA-341A2570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526BA-8766-159D-B60D-8FF4A101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3505C-F0B1-18B5-631E-E26B26A13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9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6D6DC0-A86D-1143-F4CE-E8D3C4CDF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534D56-FBF4-598D-0B6F-5E261E502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25C39-41B0-1CE7-EAF2-BB3585983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52C4C-FBD1-C60E-E1FC-4545CBF54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DADC3-5CFF-B13A-29BA-2FA3258C1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35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19EA7-9197-7B9C-1192-3B77CFD6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6E8DF-2E87-27C5-DAF4-1A6827FA1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EB429-F6C0-842C-90CF-F3AD63CD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E5F09-366D-CB73-AD25-58C6DA12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B0322-D484-0E6D-B31B-C6EF972B8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2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EEA7-19A0-B086-4B76-548DA5BD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29389-2848-6065-2484-092EDF6B6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E19A6-F43E-5088-C07A-C94EA42C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F5876-C138-D01D-A967-159D0436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95EEE-1D41-6DCF-89D0-380D5948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97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215FC-5A28-51A4-630E-F06F6207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D4E30-1BC7-2D08-2399-597F5566B2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038AD-C52D-4652-801E-61FE6A381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25646-B3B3-AB85-8B9D-669F56CE9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35789-2352-1EF9-43A5-E99B1ACA9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322E8-0AB3-9F00-393B-41BA1E100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1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7DD0-73F8-EC02-418C-D665A30E1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030C8-EA4F-7080-D9E8-B81822309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CE086C-B6E6-F6C5-76CD-8020EDA9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8DF48-00CB-B652-FBFA-37ECA62FC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B769CA-DD16-9E49-BB4C-F54481A71F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876433-0FE1-C30B-AE8A-CB0CE5F89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6FD489-8F7D-C433-10C0-56921AF7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D0B120-6143-5612-92AC-606B3684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9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7B746-0B41-C768-71B8-D44934316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60CEF9-5AA8-2C8D-96D6-EDAA9B5FA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17624-2969-D280-5579-CA1C72AEA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989ECD-0775-71A8-5857-CD83AF15F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6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12E5A0-75B1-C70E-5D37-5F18CE23B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21ECCF-77C9-1116-E764-04024E654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A38D7-C069-AB12-30EA-ABA4CB97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6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CF16F-CBF1-DC02-14F5-3776AD160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67180-C26B-74B7-8E37-463A956B2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C844C6-3A84-1F68-F7E6-4D7C3517D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2C746-029F-2C05-73C4-DC0A2D661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32A101-FD76-B54F-3594-364B4A57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B1BFAF-9446-A703-1FB0-7CAE3016C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3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FFD3-60AD-6C4A-6C10-4808365D4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939B7C-5E93-CD80-2640-85EED701B8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937BE6-5806-689B-56A0-0474108D1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936E1-BD45-799E-4C73-806AF45BC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6247D-CDE1-2963-A462-0B155CE61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A8318-4B62-AC96-4616-F6442656B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8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ACADA0-4AB6-1FD3-23F2-061905C7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2E2B0-6555-6A6F-E807-6C0766EF7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9DA7A-1B29-CD79-D6EF-27549B33A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B21822-CA4C-414F-88F1-E2C5EC300336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ACE8D-F801-A440-5760-175401582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803D2-E2AF-955B-36DE-F3986DFA1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F95F0-5FB5-B949-95A4-80BF433C9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7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5.png"/><Relationship Id="rId7" Type="http://schemas.openxmlformats.org/officeDocument/2006/relationships/oleObject" Target="../embeddings/oleObject6.bin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8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emf"/><Relationship Id="rId4" Type="http://schemas.openxmlformats.org/officeDocument/2006/relationships/oleObject" Target="../embeddings/oleObject9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oleObject" Target="../embeddings/oleObject10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2123 </a:t>
            </a:r>
          </a:p>
        </p:txBody>
      </p:sp>
    </p:spTree>
    <p:extLst>
      <p:ext uri="{BB962C8B-B14F-4D97-AF65-F5344CB8AC3E}">
        <p14:creationId xmlns:p14="http://schemas.microsoft.com/office/powerpoint/2010/main" val="133282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49F512-6D66-7564-0565-A475D2CDA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33" y="107612"/>
            <a:ext cx="1006370" cy="2965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C0676B-2737-8E07-7F65-EB76858FCD6D}"/>
              </a:ext>
            </a:extLst>
          </p:cNvPr>
          <p:cNvSpPr txBox="1"/>
          <p:nvPr/>
        </p:nvSpPr>
        <p:spPr>
          <a:xfrm>
            <a:off x="450859" y="3138861"/>
            <a:ext cx="24925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CACHE5-HI_2128_38</a:t>
            </a:r>
          </a:p>
          <a:p>
            <a:r>
              <a:rPr lang="en-US" dirty="0"/>
              <a:t>Ki = 8.7 µM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D33BDA-4995-7D8C-4ACD-626791F10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520" y="1506318"/>
            <a:ext cx="3023721" cy="51072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853F64-1E4E-0B66-9FCD-DB49A4546974}"/>
              </a:ext>
            </a:extLst>
          </p:cNvPr>
          <p:cNvSpPr txBox="1"/>
          <p:nvPr/>
        </p:nvSpPr>
        <p:spPr>
          <a:xfrm>
            <a:off x="3532414" y="244389"/>
            <a:ext cx="2664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31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78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B4622C-26F9-CCB9-39C0-34A1AA06C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7" y="99848"/>
            <a:ext cx="2895600" cy="167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89EB81-841F-6416-6C2C-D9178F70FCBD}"/>
              </a:ext>
            </a:extLst>
          </p:cNvPr>
          <p:cNvSpPr txBox="1"/>
          <p:nvPr/>
        </p:nvSpPr>
        <p:spPr>
          <a:xfrm>
            <a:off x="283304" y="1591091"/>
            <a:ext cx="24925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CACHE5-HI_2128_78</a:t>
            </a:r>
          </a:p>
          <a:p>
            <a:r>
              <a:rPr lang="en-US" dirty="0"/>
              <a:t>Ki N/A</a:t>
            </a:r>
          </a:p>
          <a:p>
            <a:r>
              <a:rPr lang="en-US" dirty="0"/>
              <a:t>PAM</a:t>
            </a:r>
          </a:p>
          <a:p>
            <a:r>
              <a:rPr lang="en-US" dirty="0"/>
              <a:t>Cloudy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7A7491-21B5-2F55-C275-D77AB3598666}"/>
              </a:ext>
            </a:extLst>
          </p:cNvPr>
          <p:cNvSpPr txBox="1"/>
          <p:nvPr/>
        </p:nvSpPr>
        <p:spPr>
          <a:xfrm>
            <a:off x="3532414" y="244389"/>
            <a:ext cx="25523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 analog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17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529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2132 </a:t>
            </a:r>
          </a:p>
        </p:txBody>
      </p:sp>
    </p:spTree>
    <p:extLst>
      <p:ext uri="{BB962C8B-B14F-4D97-AF65-F5344CB8AC3E}">
        <p14:creationId xmlns:p14="http://schemas.microsoft.com/office/powerpoint/2010/main" val="3935119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1F2277-B207-FD3F-0B37-CCED64E17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11" y="0"/>
            <a:ext cx="1732479" cy="3782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18AD1D-E1BD-5167-3C37-5C37587625E5}"/>
              </a:ext>
            </a:extLst>
          </p:cNvPr>
          <p:cNvSpPr txBox="1"/>
          <p:nvPr/>
        </p:nvSpPr>
        <p:spPr>
          <a:xfrm>
            <a:off x="594911" y="3782172"/>
            <a:ext cx="23493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CACHE5-HI_2132_79</a:t>
            </a:r>
          </a:p>
          <a:p>
            <a:r>
              <a:rPr lang="en-US" dirty="0"/>
              <a:t>Ki = 2.6 µM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CD10AE-D4FC-4CB7-9FF4-2D15BE414F0C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9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320D60-0E80-DE6D-4FB8-8E3DB3E2A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825" y="1422400"/>
            <a:ext cx="9256175" cy="50318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2D8F98-0510-CC48-398B-5E9A24DBE9A6}"/>
              </a:ext>
            </a:extLst>
          </p:cNvPr>
          <p:cNvSpPr txBox="1"/>
          <p:nvPr/>
        </p:nvSpPr>
        <p:spPr>
          <a:xfrm>
            <a:off x="9552692" y="961449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89B58F3E-AB81-2354-EBE4-9F558BA49E36}"/>
              </a:ext>
            </a:extLst>
          </p:cNvPr>
          <p:cNvSpPr/>
          <p:nvPr/>
        </p:nvSpPr>
        <p:spPr>
          <a:xfrm>
            <a:off x="9356388" y="1025245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DE879200-EF84-E894-E2BE-4EB0880321C8}"/>
              </a:ext>
            </a:extLst>
          </p:cNvPr>
          <p:cNvSpPr/>
          <p:nvPr/>
        </p:nvSpPr>
        <p:spPr>
          <a:xfrm>
            <a:off x="3278108" y="1592315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67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EF1C99-F475-172E-F11E-C512D43B5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04" y="122255"/>
            <a:ext cx="1819696" cy="32009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4D8126-C761-189D-DF90-1F775B14FEB7}"/>
              </a:ext>
            </a:extLst>
          </p:cNvPr>
          <p:cNvSpPr txBox="1"/>
          <p:nvPr/>
        </p:nvSpPr>
        <p:spPr>
          <a:xfrm>
            <a:off x="832308" y="1076379"/>
            <a:ext cx="25035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CACHE5-HI_2132_22</a:t>
            </a:r>
          </a:p>
          <a:p>
            <a:r>
              <a:rPr lang="en-US" dirty="0"/>
              <a:t>Ki = 3.2 µM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EC1EC9-F333-2513-7AA1-512A31073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333" y="1722710"/>
            <a:ext cx="2944334" cy="42309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9E7282-2FBA-7FB7-0B21-5A539C9E77FB}"/>
              </a:ext>
            </a:extLst>
          </p:cNvPr>
          <p:cNvSpPr txBox="1"/>
          <p:nvPr/>
        </p:nvSpPr>
        <p:spPr>
          <a:xfrm>
            <a:off x="3532414" y="244389"/>
            <a:ext cx="25523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inactive analog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301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DAFB9C-0D95-672C-5AC1-D2E98B1FA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48" y="202106"/>
            <a:ext cx="3466916" cy="10381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F5584C-669D-275E-87AD-A71E0B7D9059}"/>
              </a:ext>
            </a:extLst>
          </p:cNvPr>
          <p:cNvSpPr txBox="1"/>
          <p:nvPr/>
        </p:nvSpPr>
        <p:spPr>
          <a:xfrm>
            <a:off x="562067" y="1284362"/>
            <a:ext cx="32843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CACHE5-HI_2132_71</a:t>
            </a:r>
          </a:p>
          <a:p>
            <a:r>
              <a:rPr lang="en-US" dirty="0"/>
              <a:t>Competition: Ki =  1 µM</a:t>
            </a:r>
          </a:p>
          <a:p>
            <a:r>
              <a:rPr lang="en-US" dirty="0"/>
              <a:t>Antagonist activity: confirmed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F5C1B-CAD1-48EF-ED10-12E48D9305AC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25EEF6-DB62-D4FD-9548-9B9E37B17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007" y="3165360"/>
            <a:ext cx="7531100" cy="2984500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4FAB456-A629-2BFD-9051-FE40E9DF9B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4612446"/>
              </p:ext>
            </p:extLst>
          </p:nvPr>
        </p:nvGraphicFramePr>
        <p:xfrm>
          <a:off x="230724" y="2217680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4FAB456-A629-2BFD-9051-FE40E9DF9B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0724" y="2217680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389914B-BEEF-0EEF-B790-8A97967BBB94}"/>
              </a:ext>
            </a:extLst>
          </p:cNvPr>
          <p:cNvSpPr txBox="1"/>
          <p:nvPr/>
        </p:nvSpPr>
        <p:spPr>
          <a:xfrm>
            <a:off x="9560730" y="2033308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61CA5757-6C4D-0610-6B45-6224755666FC}"/>
              </a:ext>
            </a:extLst>
          </p:cNvPr>
          <p:cNvSpPr/>
          <p:nvPr/>
        </p:nvSpPr>
        <p:spPr>
          <a:xfrm>
            <a:off x="9364426" y="2097104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7B9F2A37-1F23-5B8D-3939-9C44F939EBC8}"/>
              </a:ext>
            </a:extLst>
          </p:cNvPr>
          <p:cNvSpPr/>
          <p:nvPr/>
        </p:nvSpPr>
        <p:spPr>
          <a:xfrm>
            <a:off x="5114946" y="3336666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49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F5584C-669D-275E-87AD-A71E0B7D9059}"/>
              </a:ext>
            </a:extLst>
          </p:cNvPr>
          <p:cNvSpPr txBox="1"/>
          <p:nvPr/>
        </p:nvSpPr>
        <p:spPr>
          <a:xfrm>
            <a:off x="352512" y="3150501"/>
            <a:ext cx="33386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CACHE5-HI_2132_44</a:t>
            </a:r>
          </a:p>
          <a:p>
            <a:r>
              <a:rPr lang="en-US" dirty="0"/>
              <a:t>Competition: Ki = 20 µM</a:t>
            </a:r>
          </a:p>
          <a:p>
            <a:r>
              <a:rPr lang="en-US" dirty="0"/>
              <a:t>Antagonist activity:  very weak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FC910D-A643-BFD0-5504-0D95DB93C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03" y="1234966"/>
            <a:ext cx="2895600" cy="167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FA0A5A-12E5-70D5-812E-2607A17E7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441" y="1234966"/>
            <a:ext cx="2895600" cy="167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9EFC08-FC21-3272-74E0-D4970CB3B7CC}"/>
              </a:ext>
            </a:extLst>
          </p:cNvPr>
          <p:cNvSpPr txBox="1"/>
          <p:nvPr/>
        </p:nvSpPr>
        <p:spPr>
          <a:xfrm>
            <a:off x="5097610" y="3289001"/>
            <a:ext cx="2427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CACHE5-HI_2132_69</a:t>
            </a:r>
          </a:p>
          <a:p>
            <a:r>
              <a:rPr lang="en-US" dirty="0"/>
              <a:t>Ki = 21 µM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A3154E-17BB-808D-F9B0-0DC66E572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028" y="1234966"/>
            <a:ext cx="2895600" cy="1676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22DDB4-E39E-4909-4A89-7D6DAEDC92E5}"/>
              </a:ext>
            </a:extLst>
          </p:cNvPr>
          <p:cNvSpPr txBox="1"/>
          <p:nvPr/>
        </p:nvSpPr>
        <p:spPr>
          <a:xfrm>
            <a:off x="8671005" y="3289001"/>
            <a:ext cx="33386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CACHE5-HI_2132_73</a:t>
            </a:r>
          </a:p>
          <a:p>
            <a:r>
              <a:rPr lang="en-US" dirty="0"/>
              <a:t>Competition: Ki = 29 µM</a:t>
            </a:r>
          </a:p>
          <a:p>
            <a:r>
              <a:rPr lang="en-US" dirty="0"/>
              <a:t>Antagonist activity: very weak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7A4AF0-946E-C02B-3407-30FCF08FFE16}"/>
              </a:ext>
            </a:extLst>
          </p:cNvPr>
          <p:cNvSpPr txBox="1"/>
          <p:nvPr/>
        </p:nvSpPr>
        <p:spPr>
          <a:xfrm>
            <a:off x="3996558" y="147145"/>
            <a:ext cx="4357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 analogs selected in Round 2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1D335DC-5F7C-FEDD-C889-DA6C9B9DD7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494928"/>
              </p:ext>
            </p:extLst>
          </p:nvPr>
        </p:nvGraphicFramePr>
        <p:xfrm>
          <a:off x="182341" y="4212332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5" imgW="5186675" imgH="3866614" progId="Prism10.Document">
                  <p:embed/>
                </p:oleObj>
              </mc:Choice>
              <mc:Fallback>
                <p:oleObj name="Prism 10" r:id="rId5" imgW="5186675" imgH="3866614" progId="Prism10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1D335DC-5F7C-FEDD-C889-DA6C9B9DD7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341" y="4212332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A8D2EC8-6BE6-9921-6EFB-BDBB7E2B56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118631"/>
              </p:ext>
            </p:extLst>
          </p:nvPr>
        </p:nvGraphicFramePr>
        <p:xfrm>
          <a:off x="8233657" y="4212332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7" imgW="5186675" imgH="3866614" progId="Prism10.Document">
                  <p:embed/>
                </p:oleObj>
              </mc:Choice>
              <mc:Fallback>
                <p:oleObj name="Prism 10" r:id="rId7" imgW="5186675" imgH="3866614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A8D2EC8-6BE6-9921-6EFB-BDBB7E2B56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33657" y="4212332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0542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2133 </a:t>
            </a:r>
          </a:p>
        </p:txBody>
      </p:sp>
    </p:spTree>
    <p:extLst>
      <p:ext uri="{BB962C8B-B14F-4D97-AF65-F5344CB8AC3E}">
        <p14:creationId xmlns:p14="http://schemas.microsoft.com/office/powerpoint/2010/main" val="2824220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EF9270-5528-25A1-124E-9DFBC42EFD7F}"/>
              </a:ext>
            </a:extLst>
          </p:cNvPr>
          <p:cNvSpPr txBox="1"/>
          <p:nvPr/>
        </p:nvSpPr>
        <p:spPr>
          <a:xfrm>
            <a:off x="347551" y="3271982"/>
            <a:ext cx="26163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CACHE5-HI_2133_11</a:t>
            </a:r>
          </a:p>
          <a:p>
            <a:r>
              <a:rPr lang="en-US" dirty="0"/>
              <a:t>Ki N/A</a:t>
            </a:r>
          </a:p>
          <a:p>
            <a:r>
              <a:rPr lang="en-US" dirty="0"/>
              <a:t>PAM</a:t>
            </a:r>
          </a:p>
          <a:p>
            <a:r>
              <a:rPr lang="en-US" dirty="0"/>
              <a:t>Cloudy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D72B4F-AB2C-6EF0-2036-81146A64BA12}"/>
              </a:ext>
            </a:extLst>
          </p:cNvPr>
          <p:cNvSpPr txBox="1"/>
          <p:nvPr/>
        </p:nvSpPr>
        <p:spPr>
          <a:xfrm>
            <a:off x="4014952" y="222071"/>
            <a:ext cx="2664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15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8E1A56-082B-699A-7F81-63DB58070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17" y="1232776"/>
            <a:ext cx="2628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0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2140 </a:t>
            </a:r>
          </a:p>
        </p:txBody>
      </p:sp>
    </p:spTree>
    <p:extLst>
      <p:ext uri="{BB962C8B-B14F-4D97-AF65-F5344CB8AC3E}">
        <p14:creationId xmlns:p14="http://schemas.microsoft.com/office/powerpoint/2010/main" val="292822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DE69BB-0627-0428-F5D3-AC2ED1ADD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5" y="0"/>
            <a:ext cx="2870200" cy="1422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365D70-D25F-3763-3290-285D4D0AB8F7}"/>
              </a:ext>
            </a:extLst>
          </p:cNvPr>
          <p:cNvSpPr txBox="1"/>
          <p:nvPr/>
        </p:nvSpPr>
        <p:spPr>
          <a:xfrm>
            <a:off x="740819" y="936032"/>
            <a:ext cx="24930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CACHE5-HI_2123_76</a:t>
            </a:r>
          </a:p>
          <a:p>
            <a:r>
              <a:rPr lang="en-US" dirty="0"/>
              <a:t>Ki = 3.4 µM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E5F44-6BDD-2E43-E874-EE5E44225EE4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9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34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ADE35C-BB2B-A15D-0F37-674A7F737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856" y="1346248"/>
            <a:ext cx="9464492" cy="5384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6E20FB-D894-FF50-033E-A5A8BD5A27D1}"/>
              </a:ext>
            </a:extLst>
          </p:cNvPr>
          <p:cNvSpPr txBox="1"/>
          <p:nvPr/>
        </p:nvSpPr>
        <p:spPr>
          <a:xfrm>
            <a:off x="129718" y="2035266"/>
            <a:ext cx="2028691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Parent molecule (experimentally confirmed hit from Round 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B656B9-44B9-6AFE-4C5C-B85F53677F79}"/>
              </a:ext>
            </a:extLst>
          </p:cNvPr>
          <p:cNvSpPr txBox="1"/>
          <p:nvPr/>
        </p:nvSpPr>
        <p:spPr>
          <a:xfrm>
            <a:off x="129718" y="3896308"/>
            <a:ext cx="2028691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Round 2 analogs (experimentally confirmed hit from Round 2)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BA002EB0-42E4-FEAF-9994-D74BC21D60F9}"/>
              </a:ext>
            </a:extLst>
          </p:cNvPr>
          <p:cNvSpPr/>
          <p:nvPr/>
        </p:nvSpPr>
        <p:spPr>
          <a:xfrm>
            <a:off x="903767" y="1658677"/>
            <a:ext cx="244550" cy="334057"/>
          </a:xfrm>
          <a:prstGeom prst="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Bent-Up Arrow 9">
            <a:extLst>
              <a:ext uri="{FF2B5EF4-FFF2-40B4-BE49-F238E27FC236}">
                <a16:creationId xmlns:a16="http://schemas.microsoft.com/office/drawing/2014/main" id="{BA83F9E5-AFC3-EC25-8280-025FCF98F7F8}"/>
              </a:ext>
            </a:extLst>
          </p:cNvPr>
          <p:cNvSpPr/>
          <p:nvPr/>
        </p:nvSpPr>
        <p:spPr>
          <a:xfrm rot="5400000">
            <a:off x="1105054" y="5114260"/>
            <a:ext cx="340242" cy="404037"/>
          </a:xfrm>
          <a:prstGeom prst="bentUpArrow">
            <a:avLst>
              <a:gd name="adj1" fmla="val 25000"/>
              <a:gd name="adj2" fmla="val 42187"/>
              <a:gd name="adj3" fmla="val 406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06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F5B608-0A68-E7D2-2D9E-4F26445C9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2228"/>
            <a:ext cx="2041712" cy="31306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EF9270-5528-25A1-124E-9DFBC42EFD7F}"/>
              </a:ext>
            </a:extLst>
          </p:cNvPr>
          <p:cNvSpPr txBox="1"/>
          <p:nvPr/>
        </p:nvSpPr>
        <p:spPr>
          <a:xfrm>
            <a:off x="347551" y="3271982"/>
            <a:ext cx="22610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CACHE5-HI_2140_2</a:t>
            </a:r>
          </a:p>
          <a:p>
            <a:r>
              <a:rPr lang="en-US" dirty="0"/>
              <a:t>Ki = 23 µM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22E61A-6907-596E-E3B9-4F5CC0A19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466" y="1996425"/>
            <a:ext cx="3194720" cy="37984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D72B4F-AB2C-6EF0-2036-81146A64BA12}"/>
              </a:ext>
            </a:extLst>
          </p:cNvPr>
          <p:cNvSpPr txBox="1"/>
          <p:nvPr/>
        </p:nvSpPr>
        <p:spPr>
          <a:xfrm>
            <a:off x="4014952" y="222071"/>
            <a:ext cx="2664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37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95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2141 </a:t>
            </a:r>
          </a:p>
        </p:txBody>
      </p:sp>
    </p:spTree>
    <p:extLst>
      <p:ext uri="{BB962C8B-B14F-4D97-AF65-F5344CB8AC3E}">
        <p14:creationId xmlns:p14="http://schemas.microsoft.com/office/powerpoint/2010/main" val="1388605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F2A47F-505C-EFB4-ADBD-0F1DB4D52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38" y="128988"/>
            <a:ext cx="2003463" cy="2633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8EB3AE-1EBA-E515-F944-B37521144999}"/>
              </a:ext>
            </a:extLst>
          </p:cNvPr>
          <p:cNvSpPr txBox="1"/>
          <p:nvPr/>
        </p:nvSpPr>
        <p:spPr>
          <a:xfrm>
            <a:off x="85380" y="2938616"/>
            <a:ext cx="32213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CACHE5-HI_2141_50</a:t>
            </a:r>
          </a:p>
          <a:p>
            <a:r>
              <a:rPr lang="en-US" dirty="0"/>
              <a:t>Cloudy</a:t>
            </a:r>
          </a:p>
          <a:p>
            <a:r>
              <a:rPr lang="en-US" dirty="0"/>
              <a:t>Competition: Ki = 1.9 µM</a:t>
            </a:r>
          </a:p>
          <a:p>
            <a:r>
              <a:rPr lang="en-US" dirty="0"/>
              <a:t>Antagonist activity: very weak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438756-1D08-205E-3E25-3678A438B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030" y="1607416"/>
            <a:ext cx="2889549" cy="42286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01322B-52B9-08E7-9635-E5ECA4EA1883}"/>
              </a:ext>
            </a:extLst>
          </p:cNvPr>
          <p:cNvSpPr txBox="1"/>
          <p:nvPr/>
        </p:nvSpPr>
        <p:spPr>
          <a:xfrm>
            <a:off x="5871673" y="5836024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Same compound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8D7370-52FC-94CC-1EF3-CB5A28004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89479">
            <a:off x="8953939" y="2248961"/>
            <a:ext cx="2692400" cy="2209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B5305D-81AC-FDF4-38F3-5B5704D3DF11}"/>
              </a:ext>
            </a:extLst>
          </p:cNvPr>
          <p:cNvSpPr/>
          <p:nvPr/>
        </p:nvSpPr>
        <p:spPr>
          <a:xfrm>
            <a:off x="8773704" y="1607416"/>
            <a:ext cx="2945330" cy="4228608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D3DB9A-79A8-F542-9A30-5A7FDDBF0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2339" y="5099424"/>
            <a:ext cx="2895600" cy="736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06C4A4-4BE5-8362-62EA-23D2E865BE45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34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4EAF02D0-46E7-D637-5135-F4B99CF5B2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883599"/>
              </p:ext>
            </p:extLst>
          </p:nvPr>
        </p:nvGraphicFramePr>
        <p:xfrm>
          <a:off x="0" y="4096124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5186675" imgH="3866614" progId="Prism10.Document">
                  <p:embed/>
                </p:oleObj>
              </mc:Choice>
              <mc:Fallback>
                <p:oleObj name="Prism 10" r:id="rId6" imgW="5186675" imgH="3866614" progId="Prism10.Documen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4EAF02D0-46E7-D637-5135-F4B99CF5B2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4096124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4291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2142 </a:t>
            </a:r>
          </a:p>
        </p:txBody>
      </p:sp>
    </p:spTree>
    <p:extLst>
      <p:ext uri="{BB962C8B-B14F-4D97-AF65-F5344CB8AC3E}">
        <p14:creationId xmlns:p14="http://schemas.microsoft.com/office/powerpoint/2010/main" val="114923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AD6115-0EA4-F928-60E5-AA701D3E4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82" y="174811"/>
            <a:ext cx="3327316" cy="20708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AC9147-2FED-D0C6-EE5F-310CFB105C51}"/>
              </a:ext>
            </a:extLst>
          </p:cNvPr>
          <p:cNvSpPr txBox="1"/>
          <p:nvPr/>
        </p:nvSpPr>
        <p:spPr>
          <a:xfrm>
            <a:off x="390004" y="2245658"/>
            <a:ext cx="23426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CACHE5-HI_2142_1</a:t>
            </a:r>
          </a:p>
          <a:p>
            <a:r>
              <a:rPr lang="en-US" dirty="0"/>
              <a:t>Ki N/A</a:t>
            </a:r>
          </a:p>
          <a:p>
            <a:r>
              <a:rPr lang="en-US" dirty="0"/>
              <a:t>Cloudy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197ACB-F775-9F71-548D-C04642E02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513" y="2101664"/>
            <a:ext cx="3742429" cy="30216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C6A857-3333-55B0-B008-0664735CFDCE}"/>
              </a:ext>
            </a:extLst>
          </p:cNvPr>
          <p:cNvSpPr txBox="1"/>
          <p:nvPr/>
        </p:nvSpPr>
        <p:spPr>
          <a:xfrm>
            <a:off x="4014952" y="222071"/>
            <a:ext cx="2664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26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343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AC9147-2FED-D0C6-EE5F-310CFB105C51}"/>
              </a:ext>
            </a:extLst>
          </p:cNvPr>
          <p:cNvSpPr txBox="1"/>
          <p:nvPr/>
        </p:nvSpPr>
        <p:spPr>
          <a:xfrm>
            <a:off x="390004" y="2245658"/>
            <a:ext cx="23426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CACHE5-HI_2142_3</a:t>
            </a:r>
          </a:p>
          <a:p>
            <a:r>
              <a:rPr lang="en-US" dirty="0"/>
              <a:t>Ki N/A</a:t>
            </a:r>
          </a:p>
          <a:p>
            <a:r>
              <a:rPr lang="en-US" dirty="0"/>
              <a:t>PAM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E486CA-D867-6EC3-E9D8-AB3349ECE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04" y="295384"/>
            <a:ext cx="2184400" cy="166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D1C877-AD7C-EADB-B161-B8B8E4F20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50" y="2143015"/>
            <a:ext cx="3314700" cy="2908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F0EE3-8B9B-616A-FAD9-5974A4536F22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23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24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2144 </a:t>
            </a:r>
          </a:p>
        </p:txBody>
      </p:sp>
    </p:spTree>
    <p:extLst>
      <p:ext uri="{BB962C8B-B14F-4D97-AF65-F5344CB8AC3E}">
        <p14:creationId xmlns:p14="http://schemas.microsoft.com/office/powerpoint/2010/main" val="1779809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102716-14BD-ACF4-554C-DE76A9A19760}"/>
              </a:ext>
            </a:extLst>
          </p:cNvPr>
          <p:cNvSpPr txBox="1"/>
          <p:nvPr/>
        </p:nvSpPr>
        <p:spPr>
          <a:xfrm>
            <a:off x="4813738" y="851338"/>
            <a:ext cx="1419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Round 1 hits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ECEA36-2A7B-769E-8F92-4D5F419CC237}"/>
              </a:ext>
            </a:extLst>
          </p:cNvPr>
          <p:cNvGrpSpPr/>
          <p:nvPr/>
        </p:nvGrpSpPr>
        <p:grpSpPr>
          <a:xfrm>
            <a:off x="1578091" y="1985060"/>
            <a:ext cx="9035817" cy="4237065"/>
            <a:chOff x="1578091" y="1985060"/>
            <a:chExt cx="9035817" cy="42370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94B50B8-9507-D69B-4AF4-1FA96A343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8091" y="1985060"/>
              <a:ext cx="9035817" cy="423706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5D5B16E-8E36-6827-EBF4-2CA5355D32B6}"/>
                </a:ext>
              </a:extLst>
            </p:cNvPr>
            <p:cNvSpPr/>
            <p:nvPr/>
          </p:nvSpPr>
          <p:spPr>
            <a:xfrm>
              <a:off x="3731172" y="2469931"/>
              <a:ext cx="620111" cy="536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4851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CB4892-47EE-FF02-7F50-AA0BEB908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92" y="0"/>
            <a:ext cx="2679700" cy="1651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CDE670-FA29-FBBC-964F-697DBE43D8CA}"/>
              </a:ext>
            </a:extLst>
          </p:cNvPr>
          <p:cNvSpPr txBox="1"/>
          <p:nvPr/>
        </p:nvSpPr>
        <p:spPr>
          <a:xfrm>
            <a:off x="513519" y="1525387"/>
            <a:ext cx="2283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CACHE5-HI_2144_91</a:t>
            </a:r>
          </a:p>
          <a:p>
            <a:r>
              <a:rPr lang="en-US" dirty="0"/>
              <a:t>Ki = 0.9 µM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AC056E-44CF-61DA-A664-F0EDCB3A5F5F}"/>
              </a:ext>
            </a:extLst>
          </p:cNvPr>
          <p:cNvSpPr txBox="1"/>
          <p:nvPr/>
        </p:nvSpPr>
        <p:spPr>
          <a:xfrm>
            <a:off x="4710545" y="456168"/>
            <a:ext cx="235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analog on Round 2</a:t>
            </a:r>
          </a:p>
        </p:txBody>
      </p:sp>
    </p:spTree>
    <p:extLst>
      <p:ext uri="{BB962C8B-B14F-4D97-AF65-F5344CB8AC3E}">
        <p14:creationId xmlns:p14="http://schemas.microsoft.com/office/powerpoint/2010/main" val="4126389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A79B57-2901-BA37-33EB-14A186E2D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12"/>
            <a:ext cx="2485249" cy="12532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304D3A-98E6-AEFC-8E91-355BE0EBBBF0}"/>
              </a:ext>
            </a:extLst>
          </p:cNvPr>
          <p:cNvSpPr txBox="1"/>
          <p:nvPr/>
        </p:nvSpPr>
        <p:spPr>
          <a:xfrm>
            <a:off x="481988" y="1020891"/>
            <a:ext cx="2283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CACHE5-HI_2144_15</a:t>
            </a:r>
          </a:p>
          <a:p>
            <a:r>
              <a:rPr lang="en-US" dirty="0"/>
              <a:t>Ki = 16 µM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0E5B4-C240-13CA-839E-7C2D5D7EB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854" y="2014064"/>
            <a:ext cx="10014388" cy="39453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D0B6C2-3A66-4589-7052-6082354D6FDD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31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0A6C8D-B3F9-80D5-2C57-360BB57FD1EE}"/>
              </a:ext>
            </a:extLst>
          </p:cNvPr>
          <p:cNvSpPr txBox="1"/>
          <p:nvPr/>
        </p:nvSpPr>
        <p:spPr>
          <a:xfrm>
            <a:off x="9538220" y="1564344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0B9960D3-85E1-53BE-9699-5CC4281E4EA3}"/>
              </a:ext>
            </a:extLst>
          </p:cNvPr>
          <p:cNvSpPr/>
          <p:nvPr/>
        </p:nvSpPr>
        <p:spPr>
          <a:xfrm>
            <a:off x="9341916" y="162814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3D21F9C1-97C0-88D5-36C0-274B241F1775}"/>
              </a:ext>
            </a:extLst>
          </p:cNvPr>
          <p:cNvSpPr/>
          <p:nvPr/>
        </p:nvSpPr>
        <p:spPr>
          <a:xfrm>
            <a:off x="6096000" y="4119703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>
            <a:extLst>
              <a:ext uri="{FF2B5EF4-FFF2-40B4-BE49-F238E27FC236}">
                <a16:creationId xmlns:a16="http://schemas.microsoft.com/office/drawing/2014/main" id="{6C9B1137-37CA-94A4-D0A6-947D7AFC50A0}"/>
              </a:ext>
            </a:extLst>
          </p:cNvPr>
          <p:cNvSpPr/>
          <p:nvPr/>
        </p:nvSpPr>
        <p:spPr>
          <a:xfrm>
            <a:off x="3111795" y="2262549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8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2127 </a:t>
            </a:r>
          </a:p>
        </p:txBody>
      </p:sp>
    </p:spTree>
    <p:extLst>
      <p:ext uri="{BB962C8B-B14F-4D97-AF65-F5344CB8AC3E}">
        <p14:creationId xmlns:p14="http://schemas.microsoft.com/office/powerpoint/2010/main" val="813021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2150 </a:t>
            </a:r>
          </a:p>
        </p:txBody>
      </p:sp>
    </p:spTree>
    <p:extLst>
      <p:ext uri="{BB962C8B-B14F-4D97-AF65-F5344CB8AC3E}">
        <p14:creationId xmlns:p14="http://schemas.microsoft.com/office/powerpoint/2010/main" val="548797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8DC471-B3E4-AA3A-2750-14F8999D2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26" y="0"/>
            <a:ext cx="2552700" cy="2247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CE73D9-AC0B-011C-0647-C01833D20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316" y="2664250"/>
            <a:ext cx="8569840" cy="37572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06BB23-95D9-358F-16AD-37676A8EE5EE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777A1E-D1F9-1710-EF71-4FB374534285}"/>
              </a:ext>
            </a:extLst>
          </p:cNvPr>
          <p:cNvSpPr txBox="1"/>
          <p:nvPr/>
        </p:nvSpPr>
        <p:spPr>
          <a:xfrm>
            <a:off x="-9650" y="2341085"/>
            <a:ext cx="31356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CACHE5-HI_2150_31</a:t>
            </a:r>
          </a:p>
          <a:p>
            <a:r>
              <a:rPr lang="en-US" dirty="0"/>
              <a:t>Competition: Ki = 2 µM</a:t>
            </a:r>
          </a:p>
          <a:p>
            <a:r>
              <a:rPr lang="en-US" dirty="0"/>
              <a:t>Antagonist activity: very weak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648CA88-373B-FAB7-98A1-D60B11E626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845152"/>
              </p:ext>
            </p:extLst>
          </p:nvPr>
        </p:nvGraphicFramePr>
        <p:xfrm>
          <a:off x="-9650" y="3587580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2648CA88-373B-FAB7-98A1-D60B11E626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650" y="3587580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DBC40D8-9E02-AFEC-826E-D7E27E177A74}"/>
              </a:ext>
            </a:extLst>
          </p:cNvPr>
          <p:cNvSpPr txBox="1"/>
          <p:nvPr/>
        </p:nvSpPr>
        <p:spPr>
          <a:xfrm>
            <a:off x="9560730" y="2033308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9" name="5-Point Star 8">
            <a:extLst>
              <a:ext uri="{FF2B5EF4-FFF2-40B4-BE49-F238E27FC236}">
                <a16:creationId xmlns:a16="http://schemas.microsoft.com/office/drawing/2014/main" id="{20A5080C-77FC-30C5-0AEC-C9B1730DCA1D}"/>
              </a:ext>
            </a:extLst>
          </p:cNvPr>
          <p:cNvSpPr/>
          <p:nvPr/>
        </p:nvSpPr>
        <p:spPr>
          <a:xfrm>
            <a:off x="9364426" y="2097104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ABC9BA87-56F1-8035-02F5-10DEAC45A817}"/>
              </a:ext>
            </a:extLst>
          </p:cNvPr>
          <p:cNvSpPr/>
          <p:nvPr/>
        </p:nvSpPr>
        <p:spPr>
          <a:xfrm>
            <a:off x="3573652" y="2710416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E04F2A70-37C6-6CBF-67CC-4BEFEC8A04DE}"/>
              </a:ext>
            </a:extLst>
          </p:cNvPr>
          <p:cNvSpPr/>
          <p:nvPr/>
        </p:nvSpPr>
        <p:spPr>
          <a:xfrm>
            <a:off x="5671810" y="2713959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84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2151 </a:t>
            </a:r>
          </a:p>
        </p:txBody>
      </p:sp>
    </p:spTree>
    <p:extLst>
      <p:ext uri="{BB962C8B-B14F-4D97-AF65-F5344CB8AC3E}">
        <p14:creationId xmlns:p14="http://schemas.microsoft.com/office/powerpoint/2010/main" val="2534191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6811FF-8B2E-4103-44DA-57311C8D3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24" y="96370"/>
            <a:ext cx="2907150" cy="17996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CFFD5A-E48A-6199-88E7-1D2395DD601E}"/>
              </a:ext>
            </a:extLst>
          </p:cNvPr>
          <p:cNvSpPr txBox="1"/>
          <p:nvPr/>
        </p:nvSpPr>
        <p:spPr>
          <a:xfrm>
            <a:off x="790460" y="1249704"/>
            <a:ext cx="25696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CACHE5-HI_2151_38</a:t>
            </a:r>
          </a:p>
          <a:p>
            <a:r>
              <a:rPr lang="en-US" dirty="0"/>
              <a:t>Ki = 10 µM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E6C31-52AC-6AED-7CDE-2D802D091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236" y="2384062"/>
            <a:ext cx="3198487" cy="2909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57F0C6-CB71-D478-95FD-A5F9C33ED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146" y="2384062"/>
            <a:ext cx="3251200" cy="2959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315292-0F91-1ED9-6E99-68C25F9555B9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22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66CC59-E3A2-9A70-123D-966C02D8A628}"/>
              </a:ext>
            </a:extLst>
          </p:cNvPr>
          <p:cNvSpPr txBox="1"/>
          <p:nvPr/>
        </p:nvSpPr>
        <p:spPr>
          <a:xfrm>
            <a:off x="4104983" y="1896035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53EA4906-A281-9045-2751-E13CB6B08BD6}"/>
              </a:ext>
            </a:extLst>
          </p:cNvPr>
          <p:cNvSpPr/>
          <p:nvPr/>
        </p:nvSpPr>
        <p:spPr>
          <a:xfrm>
            <a:off x="3908679" y="1959831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>
            <a:extLst>
              <a:ext uri="{FF2B5EF4-FFF2-40B4-BE49-F238E27FC236}">
                <a16:creationId xmlns:a16="http://schemas.microsoft.com/office/drawing/2014/main" id="{21780253-D15A-04E0-AD44-38CD0AC449B9}"/>
              </a:ext>
            </a:extLst>
          </p:cNvPr>
          <p:cNvSpPr/>
          <p:nvPr/>
        </p:nvSpPr>
        <p:spPr>
          <a:xfrm>
            <a:off x="3848425" y="2494999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2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2153 </a:t>
            </a:r>
          </a:p>
        </p:txBody>
      </p:sp>
    </p:spTree>
    <p:extLst>
      <p:ext uri="{BB962C8B-B14F-4D97-AF65-F5344CB8AC3E}">
        <p14:creationId xmlns:p14="http://schemas.microsoft.com/office/powerpoint/2010/main" val="1218483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E841DA-060E-E5A0-CC4F-ED8E49CE8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41" y="138953"/>
            <a:ext cx="1143000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FFA82F-F888-FCA3-1E78-279DE5452325}"/>
              </a:ext>
            </a:extLst>
          </p:cNvPr>
          <p:cNvSpPr txBox="1"/>
          <p:nvPr/>
        </p:nvSpPr>
        <p:spPr>
          <a:xfrm>
            <a:off x="155660" y="2682474"/>
            <a:ext cx="2360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CACHE5-HI_2153_15</a:t>
            </a:r>
          </a:p>
          <a:p>
            <a:r>
              <a:rPr lang="en-US" dirty="0"/>
              <a:t>Ki =  13 µM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75E2AA-3D8E-8F8C-039C-41F2839F0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162" y="3450902"/>
            <a:ext cx="10854479" cy="28379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47D200-C86B-E706-9ED0-1A483732B3F6}"/>
              </a:ext>
            </a:extLst>
          </p:cNvPr>
          <p:cNvSpPr txBox="1"/>
          <p:nvPr/>
        </p:nvSpPr>
        <p:spPr>
          <a:xfrm>
            <a:off x="4014952" y="222071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43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5-Point Star 1">
            <a:extLst>
              <a:ext uri="{FF2B5EF4-FFF2-40B4-BE49-F238E27FC236}">
                <a16:creationId xmlns:a16="http://schemas.microsoft.com/office/drawing/2014/main" id="{1A2BADC5-A935-931C-F6EB-1A06A53A19DE}"/>
              </a:ext>
            </a:extLst>
          </p:cNvPr>
          <p:cNvSpPr/>
          <p:nvPr/>
        </p:nvSpPr>
        <p:spPr>
          <a:xfrm>
            <a:off x="1715854" y="3608243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F349C-3CD4-83FC-5B60-DA7FD1DF0CD2}"/>
              </a:ext>
            </a:extLst>
          </p:cNvPr>
          <p:cNvSpPr txBox="1"/>
          <p:nvPr/>
        </p:nvSpPr>
        <p:spPr>
          <a:xfrm>
            <a:off x="9443215" y="2928188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543FD851-46DC-72FE-AF21-5DDC20EE3763}"/>
              </a:ext>
            </a:extLst>
          </p:cNvPr>
          <p:cNvSpPr/>
          <p:nvPr/>
        </p:nvSpPr>
        <p:spPr>
          <a:xfrm>
            <a:off x="9246911" y="2991984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61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2156 </a:t>
            </a:r>
          </a:p>
        </p:txBody>
      </p:sp>
    </p:spTree>
    <p:extLst>
      <p:ext uri="{BB962C8B-B14F-4D97-AF65-F5344CB8AC3E}">
        <p14:creationId xmlns:p14="http://schemas.microsoft.com/office/powerpoint/2010/main" val="820873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CAD25FA-6E3E-E4E4-16E7-C75B459FC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093" y="2136631"/>
            <a:ext cx="8895907" cy="43945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C68E75-862E-9DEA-4C86-8A25E24CD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06" y="0"/>
            <a:ext cx="2300080" cy="23548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EFC573-D1A2-6091-6DD7-4219F098B784}"/>
              </a:ext>
            </a:extLst>
          </p:cNvPr>
          <p:cNvSpPr txBox="1"/>
          <p:nvPr/>
        </p:nvSpPr>
        <p:spPr>
          <a:xfrm>
            <a:off x="1608465" y="1019309"/>
            <a:ext cx="32964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CACHE5-HI_2156_19</a:t>
            </a:r>
          </a:p>
          <a:p>
            <a:r>
              <a:rPr lang="en-US" dirty="0"/>
              <a:t>Competition: Ki = 24 µM</a:t>
            </a:r>
          </a:p>
          <a:p>
            <a:r>
              <a:rPr lang="en-US" dirty="0"/>
              <a:t>Antagonist activity: confirmed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F47B0-003F-56AA-1F66-CD274F88D3BF}"/>
              </a:ext>
            </a:extLst>
          </p:cNvPr>
          <p:cNvSpPr txBox="1"/>
          <p:nvPr/>
        </p:nvSpPr>
        <p:spPr>
          <a:xfrm>
            <a:off x="5205798" y="105113"/>
            <a:ext cx="2941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analogs with 5&gt;</a:t>
            </a:r>
            <a:r>
              <a:rPr lang="en-US" dirty="0" err="1"/>
              <a:t>pKi</a:t>
            </a:r>
            <a:r>
              <a:rPr lang="en-US" dirty="0"/>
              <a:t>&gt;4.5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6C0DF94-E8AB-A01E-6CB8-F2418164F7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963000"/>
              </p:ext>
            </p:extLst>
          </p:nvPr>
        </p:nvGraphicFramePr>
        <p:xfrm>
          <a:off x="0" y="2354844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6C0DF94-E8AB-A01E-6CB8-F2418164F7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2354844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-Point Star 7">
            <a:extLst>
              <a:ext uri="{FF2B5EF4-FFF2-40B4-BE49-F238E27FC236}">
                <a16:creationId xmlns:a16="http://schemas.microsoft.com/office/drawing/2014/main" id="{EB3811BE-AB23-0376-5816-FEB3DD8C8EB0}"/>
              </a:ext>
            </a:extLst>
          </p:cNvPr>
          <p:cNvSpPr/>
          <p:nvPr/>
        </p:nvSpPr>
        <p:spPr>
          <a:xfrm>
            <a:off x="9341916" y="162814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77EAB0-9E33-F9C2-0FBC-EB546ACEBE09}"/>
              </a:ext>
            </a:extLst>
          </p:cNvPr>
          <p:cNvSpPr txBox="1"/>
          <p:nvPr/>
        </p:nvSpPr>
        <p:spPr>
          <a:xfrm>
            <a:off x="9550268" y="1567148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2E65C721-B367-AA54-5807-E1FCA9A00678}"/>
              </a:ext>
            </a:extLst>
          </p:cNvPr>
          <p:cNvSpPr/>
          <p:nvPr/>
        </p:nvSpPr>
        <p:spPr>
          <a:xfrm>
            <a:off x="6581019" y="233043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A63AAA6A-2C03-CA17-6026-9B9E74DE8932}"/>
              </a:ext>
            </a:extLst>
          </p:cNvPr>
          <p:cNvSpPr/>
          <p:nvPr/>
        </p:nvSpPr>
        <p:spPr>
          <a:xfrm>
            <a:off x="9405178" y="233043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013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479BA9-F532-CFD1-7E9D-9FE183B7D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23" y="161737"/>
            <a:ext cx="3482552" cy="19091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195E6-4E53-5C47-1537-C783240F64A7}"/>
              </a:ext>
            </a:extLst>
          </p:cNvPr>
          <p:cNvSpPr txBox="1"/>
          <p:nvPr/>
        </p:nvSpPr>
        <p:spPr>
          <a:xfrm>
            <a:off x="0" y="2070847"/>
            <a:ext cx="32494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CACHE5-HI_2156_39</a:t>
            </a:r>
          </a:p>
          <a:p>
            <a:r>
              <a:rPr lang="en-US" dirty="0"/>
              <a:t>Competition: Ki = 21 µM</a:t>
            </a:r>
          </a:p>
          <a:p>
            <a:r>
              <a:rPr lang="en-US" dirty="0"/>
              <a:t>Antagonist activity: confirmed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E4D258-595A-DCA7-ADCA-6334C405D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598" y="1691064"/>
            <a:ext cx="7789216" cy="4472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C57EFE-A462-71C8-DC2C-C6637BC23170}"/>
              </a:ext>
            </a:extLst>
          </p:cNvPr>
          <p:cNvSpPr txBox="1"/>
          <p:nvPr/>
        </p:nvSpPr>
        <p:spPr>
          <a:xfrm>
            <a:off x="4014952" y="222071"/>
            <a:ext cx="2664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15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CCF81E7-F528-4C60-1BF3-597D9FE88E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271949"/>
              </p:ext>
            </p:extLst>
          </p:nvPr>
        </p:nvGraphicFramePr>
        <p:xfrm>
          <a:off x="-75421" y="2994177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CCF81E7-F528-4C60-1BF3-597D9FE88E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5421" y="2994177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78B2BA1-AC58-40B8-73A6-DFC8CF21E0A2}"/>
              </a:ext>
            </a:extLst>
          </p:cNvPr>
          <p:cNvSpPr txBox="1"/>
          <p:nvPr/>
        </p:nvSpPr>
        <p:spPr>
          <a:xfrm>
            <a:off x="9070388" y="1264344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6D6A2031-28EA-A20E-8C9C-B0A835C8FFAD}"/>
              </a:ext>
            </a:extLst>
          </p:cNvPr>
          <p:cNvSpPr/>
          <p:nvPr/>
        </p:nvSpPr>
        <p:spPr>
          <a:xfrm>
            <a:off x="8874084" y="132814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>
            <a:extLst>
              <a:ext uri="{FF2B5EF4-FFF2-40B4-BE49-F238E27FC236}">
                <a16:creationId xmlns:a16="http://schemas.microsoft.com/office/drawing/2014/main" id="{2EE4266E-FF0E-B409-7A60-62699573A318}"/>
              </a:ext>
            </a:extLst>
          </p:cNvPr>
          <p:cNvSpPr/>
          <p:nvPr/>
        </p:nvSpPr>
        <p:spPr>
          <a:xfrm>
            <a:off x="4014952" y="3999178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8AEFA02E-DEE7-8396-219C-1BC9DFD0C63A}"/>
              </a:ext>
            </a:extLst>
          </p:cNvPr>
          <p:cNvSpPr/>
          <p:nvPr/>
        </p:nvSpPr>
        <p:spPr>
          <a:xfrm>
            <a:off x="7931277" y="1827634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66B20339-70EE-C58A-648C-68E47DF6D601}"/>
              </a:ext>
            </a:extLst>
          </p:cNvPr>
          <p:cNvSpPr/>
          <p:nvPr/>
        </p:nvSpPr>
        <p:spPr>
          <a:xfrm>
            <a:off x="3919258" y="188618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525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B7815-C5CE-8771-B8D1-FBBB99C1E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21988-7B7B-D0AA-03CE-7098C41153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A5C2D4-9CC8-68CA-DF9C-D868FA5AC8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2158 </a:t>
            </a:r>
          </a:p>
        </p:txBody>
      </p:sp>
    </p:spTree>
    <p:extLst>
      <p:ext uri="{BB962C8B-B14F-4D97-AF65-F5344CB8AC3E}">
        <p14:creationId xmlns:p14="http://schemas.microsoft.com/office/powerpoint/2010/main" val="203730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890AC8-03CA-D63A-71D1-F8019BC30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10" y="134862"/>
            <a:ext cx="2834576" cy="13630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CAF25B-098A-956A-C87F-9E67805D3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260" y="1493362"/>
            <a:ext cx="9363740" cy="51425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DF6C5B-20AA-C8F7-7E4A-DB26B70FAEFF}"/>
              </a:ext>
            </a:extLst>
          </p:cNvPr>
          <p:cNvSpPr txBox="1"/>
          <p:nvPr/>
        </p:nvSpPr>
        <p:spPr>
          <a:xfrm>
            <a:off x="4014952" y="222071"/>
            <a:ext cx="278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19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15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0EE9A-E9AC-80A1-7875-84A10028F201}"/>
              </a:ext>
            </a:extLst>
          </p:cNvPr>
          <p:cNvSpPr txBox="1"/>
          <p:nvPr/>
        </p:nvSpPr>
        <p:spPr>
          <a:xfrm>
            <a:off x="121553" y="1497871"/>
            <a:ext cx="32383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CACHE5-HI_2127_4</a:t>
            </a:r>
          </a:p>
          <a:p>
            <a:r>
              <a:rPr lang="en-US" dirty="0"/>
              <a:t>Competition: Ki 170 nM</a:t>
            </a:r>
          </a:p>
          <a:p>
            <a:r>
              <a:rPr lang="en-US" dirty="0"/>
              <a:t>Antagonist activity: confirmed</a:t>
            </a:r>
          </a:p>
          <a:p>
            <a:endParaRPr 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49079A2-A898-3ACA-2DFE-FADF9F72E2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701697"/>
              </p:ext>
            </p:extLst>
          </p:nvPr>
        </p:nvGraphicFramePr>
        <p:xfrm>
          <a:off x="-98778" y="2314892"/>
          <a:ext cx="323833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49079A2-A898-3ACA-2DFE-FADF9F72E2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8778" y="2314892"/>
                        <a:ext cx="323833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450E67C-773D-B0E2-5903-722FB5CF348A}"/>
              </a:ext>
            </a:extLst>
          </p:cNvPr>
          <p:cNvSpPr txBox="1"/>
          <p:nvPr/>
        </p:nvSpPr>
        <p:spPr>
          <a:xfrm>
            <a:off x="9308410" y="960735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C0436C05-0C92-B739-82FD-DEBCBEB8811B}"/>
              </a:ext>
            </a:extLst>
          </p:cNvPr>
          <p:cNvSpPr/>
          <p:nvPr/>
        </p:nvSpPr>
        <p:spPr>
          <a:xfrm>
            <a:off x="9112106" y="1024531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186B1918-A828-0657-6F37-1A9A7E27933A}"/>
              </a:ext>
            </a:extLst>
          </p:cNvPr>
          <p:cNvSpPr/>
          <p:nvPr/>
        </p:nvSpPr>
        <p:spPr>
          <a:xfrm>
            <a:off x="5377030" y="1895340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3AE72658-4765-67A3-A8A7-766E11350649}"/>
              </a:ext>
            </a:extLst>
          </p:cNvPr>
          <p:cNvSpPr/>
          <p:nvPr/>
        </p:nvSpPr>
        <p:spPr>
          <a:xfrm>
            <a:off x="7772899" y="1745869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>
            <a:extLst>
              <a:ext uri="{FF2B5EF4-FFF2-40B4-BE49-F238E27FC236}">
                <a16:creationId xmlns:a16="http://schemas.microsoft.com/office/drawing/2014/main" id="{2938309B-90C3-E056-B174-01AAC7364B74}"/>
              </a:ext>
            </a:extLst>
          </p:cNvPr>
          <p:cNvSpPr/>
          <p:nvPr/>
        </p:nvSpPr>
        <p:spPr>
          <a:xfrm>
            <a:off x="2971347" y="1661165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977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B2A0B6-6C31-E22F-D35A-412B2E706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09800" cy="2565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7EB1A-C646-B5BD-2E56-32A90F98E970}"/>
              </a:ext>
            </a:extLst>
          </p:cNvPr>
          <p:cNvSpPr txBox="1"/>
          <p:nvPr/>
        </p:nvSpPr>
        <p:spPr>
          <a:xfrm>
            <a:off x="318611" y="2705324"/>
            <a:ext cx="33877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CACHE5-HI_2158_27</a:t>
            </a:r>
          </a:p>
          <a:p>
            <a:r>
              <a:rPr lang="en-US" dirty="0"/>
              <a:t>Competition: Ki = 2.4 µM</a:t>
            </a:r>
          </a:p>
          <a:p>
            <a:r>
              <a:rPr lang="en-US" dirty="0"/>
              <a:t>Antagonist activity: confirmed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F8ADA0-3925-4524-BEB1-330D99635EDE}"/>
              </a:ext>
            </a:extLst>
          </p:cNvPr>
          <p:cNvSpPr txBox="1"/>
          <p:nvPr/>
        </p:nvSpPr>
        <p:spPr>
          <a:xfrm>
            <a:off x="5065986" y="37953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analog in Round 2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949DB56-7B25-3236-6671-4501396922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5308701"/>
              </p:ext>
            </p:extLst>
          </p:nvPr>
        </p:nvGraphicFramePr>
        <p:xfrm>
          <a:off x="172973" y="3913368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3" imgW="5186675" imgH="3866614" progId="Prism10.Document">
                  <p:embed/>
                </p:oleObj>
              </mc:Choice>
              <mc:Fallback>
                <p:oleObj name="Prism 10" r:id="rId3" imgW="5186675" imgH="3866614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949DB56-7B25-3236-6671-4501396922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2973" y="3913368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21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890AC8-03CA-D63A-71D1-F8019BC30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10" y="134862"/>
            <a:ext cx="2834576" cy="13630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926839-C63D-51F2-7D7A-12141302E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467" y="2441658"/>
            <a:ext cx="9395924" cy="36306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E0F003-A55D-E151-D475-993FDEB440B2}"/>
              </a:ext>
            </a:extLst>
          </p:cNvPr>
          <p:cNvSpPr txBox="1"/>
          <p:nvPr/>
        </p:nvSpPr>
        <p:spPr>
          <a:xfrm>
            <a:off x="4014952" y="222071"/>
            <a:ext cx="278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19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15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BF8F6C-0EE0-CB34-7B1F-1C624592B1E8}"/>
              </a:ext>
            </a:extLst>
          </p:cNvPr>
          <p:cNvSpPr txBox="1"/>
          <p:nvPr/>
        </p:nvSpPr>
        <p:spPr>
          <a:xfrm>
            <a:off x="121553" y="1497871"/>
            <a:ext cx="32383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CACHE5-HI_2127_4</a:t>
            </a:r>
          </a:p>
          <a:p>
            <a:r>
              <a:rPr lang="en-US" dirty="0"/>
              <a:t>Competition: Ki 170 nM</a:t>
            </a:r>
          </a:p>
          <a:p>
            <a:r>
              <a:rPr lang="en-US" dirty="0"/>
              <a:t>Antagonist activity: confirmed</a:t>
            </a:r>
          </a:p>
          <a:p>
            <a:endParaRPr 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9D83D1E-E529-DD6E-F925-1683DC8346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831056"/>
              </p:ext>
            </p:extLst>
          </p:nvPr>
        </p:nvGraphicFramePr>
        <p:xfrm>
          <a:off x="-98778" y="2314892"/>
          <a:ext cx="323833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9D83D1E-E529-DD6E-F925-1683DC834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8778" y="2314892"/>
                        <a:ext cx="323833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593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B3C226-146A-9C54-40FC-10259C9A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68" y="283026"/>
            <a:ext cx="2844800" cy="1549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EEC904-8D28-5E7A-C3BA-849EC905DBE4}"/>
              </a:ext>
            </a:extLst>
          </p:cNvPr>
          <p:cNvSpPr txBox="1"/>
          <p:nvPr/>
        </p:nvSpPr>
        <p:spPr>
          <a:xfrm>
            <a:off x="0" y="1111579"/>
            <a:ext cx="34055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CACHE5-HI_2127_8</a:t>
            </a:r>
          </a:p>
          <a:p>
            <a:r>
              <a:rPr lang="en-US" dirty="0"/>
              <a:t>Competition: Ki = 0.71 µM</a:t>
            </a:r>
          </a:p>
          <a:p>
            <a:r>
              <a:rPr lang="en-US" dirty="0"/>
              <a:t>Antagonist activity: confirmed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E9B526-580B-751C-7D6B-64B2733C1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68" y="4532322"/>
            <a:ext cx="2895600" cy="167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E16CD1-D98A-E23E-5E77-EF8D425E7A8F}"/>
              </a:ext>
            </a:extLst>
          </p:cNvPr>
          <p:cNvSpPr txBox="1"/>
          <p:nvPr/>
        </p:nvSpPr>
        <p:spPr>
          <a:xfrm>
            <a:off x="387268" y="6208722"/>
            <a:ext cx="23937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CACHE5-HI_2127_6</a:t>
            </a:r>
          </a:p>
          <a:p>
            <a:r>
              <a:rPr lang="en-US" dirty="0"/>
              <a:t>Ki = 11 µM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E4D541-550D-3C96-167E-EB6C2C5576C7}"/>
              </a:ext>
            </a:extLst>
          </p:cNvPr>
          <p:cNvSpPr txBox="1"/>
          <p:nvPr/>
        </p:nvSpPr>
        <p:spPr>
          <a:xfrm>
            <a:off x="4356244" y="0"/>
            <a:ext cx="278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5686709-96C7-2ACC-2A6B-7DD7A50732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496515"/>
              </p:ext>
            </p:extLst>
          </p:nvPr>
        </p:nvGraphicFramePr>
        <p:xfrm>
          <a:off x="-29830" y="2034909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5686709-96C7-2ACC-2A6B-7DD7A50732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9830" y="2034909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DD92193-C5DD-037C-64A3-C794147F3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5504" y="2034909"/>
            <a:ext cx="8136249" cy="33356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7F962F-728C-C85D-2AC5-C77D398EF72E}"/>
              </a:ext>
            </a:extLst>
          </p:cNvPr>
          <p:cNvSpPr txBox="1"/>
          <p:nvPr/>
        </p:nvSpPr>
        <p:spPr>
          <a:xfrm>
            <a:off x="9361306" y="1333589"/>
            <a:ext cx="2443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Antagonist activity confirmed</a:t>
            </a:r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BAEAD7D8-1F81-B4EA-6079-29F9D9481ED7}"/>
              </a:ext>
            </a:extLst>
          </p:cNvPr>
          <p:cNvSpPr/>
          <p:nvPr/>
        </p:nvSpPr>
        <p:spPr>
          <a:xfrm>
            <a:off x="9165002" y="1397385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F30CAC5F-DB3D-1E47-F87E-C2508A3A8002}"/>
              </a:ext>
            </a:extLst>
          </p:cNvPr>
          <p:cNvSpPr/>
          <p:nvPr/>
        </p:nvSpPr>
        <p:spPr>
          <a:xfrm>
            <a:off x="8200983" y="2262166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38D20B0F-ADCD-97E9-3FB0-73464DCD5B59}"/>
              </a:ext>
            </a:extLst>
          </p:cNvPr>
          <p:cNvSpPr/>
          <p:nvPr/>
        </p:nvSpPr>
        <p:spPr>
          <a:xfrm>
            <a:off x="6000306" y="2262166"/>
            <a:ext cx="191387" cy="184667"/>
          </a:xfrm>
          <a:prstGeom prst="star5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02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CAA10-F75C-20BD-4E76-50F5A2034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A31909-D8A3-2991-06E0-6BF427D65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68" y="283026"/>
            <a:ext cx="2844800" cy="1549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DDDCFC-2509-7CB4-E9C4-358D2DF60366}"/>
              </a:ext>
            </a:extLst>
          </p:cNvPr>
          <p:cNvSpPr txBox="1"/>
          <p:nvPr/>
        </p:nvSpPr>
        <p:spPr>
          <a:xfrm>
            <a:off x="0" y="1111579"/>
            <a:ext cx="34055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CACHE5-HI_2127_8</a:t>
            </a:r>
          </a:p>
          <a:p>
            <a:r>
              <a:rPr lang="en-US" dirty="0"/>
              <a:t>Competition: Ki = 0.71 µM</a:t>
            </a:r>
          </a:p>
          <a:p>
            <a:r>
              <a:rPr lang="en-US" dirty="0"/>
              <a:t>Antagonist activity: confirmed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35884B-32C1-4450-7AC0-2FE8CE23C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68" y="4532322"/>
            <a:ext cx="2895600" cy="167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3CD8FA-F9C7-9B98-F7D1-34B3E95CAC11}"/>
              </a:ext>
            </a:extLst>
          </p:cNvPr>
          <p:cNvSpPr txBox="1"/>
          <p:nvPr/>
        </p:nvSpPr>
        <p:spPr>
          <a:xfrm>
            <a:off x="387268" y="6208722"/>
            <a:ext cx="23937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CACHE5-HI_2127_6</a:t>
            </a:r>
          </a:p>
          <a:p>
            <a:r>
              <a:rPr lang="en-US" dirty="0"/>
              <a:t>Ki = 11 µM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6C15E3-5528-928B-75A5-84ED53ACD7AC}"/>
              </a:ext>
            </a:extLst>
          </p:cNvPr>
          <p:cNvSpPr txBox="1"/>
          <p:nvPr/>
        </p:nvSpPr>
        <p:spPr>
          <a:xfrm>
            <a:off x="4356244" y="0"/>
            <a:ext cx="278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analogs with </a:t>
            </a:r>
            <a:r>
              <a:rPr lang="en-US" dirty="0" err="1"/>
              <a:t>pKi</a:t>
            </a:r>
            <a:r>
              <a:rPr lang="en-US" dirty="0"/>
              <a:t> &gt;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 inactive analogs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99FD1CA-071F-66BF-4B83-C5A63C2B3E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9830" y="2034909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186675" imgH="3866614" progId="Prism10.Document">
                  <p:embed/>
                </p:oleObj>
              </mc:Choice>
              <mc:Fallback>
                <p:oleObj name="Prism 10" r:id="rId4" imgW="5186675" imgH="3866614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99FD1CA-071F-66BF-4B83-C5A63C2B3E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9830" y="2034909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D577A771-42A0-13FD-0B06-6F573DD568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6377" y="2034909"/>
            <a:ext cx="8505623" cy="34870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392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5F0BAD-135C-CE58-FDBF-AD78FB8F3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52" y="-89338"/>
            <a:ext cx="2895600" cy="167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559C9A-073D-C177-12BC-2E60952E1BAC}"/>
              </a:ext>
            </a:extLst>
          </p:cNvPr>
          <p:cNvSpPr txBox="1"/>
          <p:nvPr/>
        </p:nvSpPr>
        <p:spPr>
          <a:xfrm>
            <a:off x="203610" y="1466193"/>
            <a:ext cx="33689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CACHE5-HI_2127_22</a:t>
            </a:r>
          </a:p>
          <a:p>
            <a:r>
              <a:rPr lang="en-US" dirty="0"/>
              <a:t>Cloudy</a:t>
            </a:r>
          </a:p>
          <a:p>
            <a:r>
              <a:rPr lang="en-US" dirty="0"/>
              <a:t>Competition: Ki = 1 µM</a:t>
            </a:r>
          </a:p>
          <a:p>
            <a:r>
              <a:rPr lang="en-US" dirty="0"/>
              <a:t>Antagonist activity: confirmed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8A96D-B5CC-5A85-424E-97551CD03C77}"/>
              </a:ext>
            </a:extLst>
          </p:cNvPr>
          <p:cNvSpPr txBox="1"/>
          <p:nvPr/>
        </p:nvSpPr>
        <p:spPr>
          <a:xfrm>
            <a:off x="5065986" y="37953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analog in Round 2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E9E97F4-AD1E-C7CA-EA8C-822B98C67C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628527"/>
              </p:ext>
            </p:extLst>
          </p:nvPr>
        </p:nvGraphicFramePr>
        <p:xfrm>
          <a:off x="128752" y="3142593"/>
          <a:ext cx="3678996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3" imgW="5186675" imgH="3866614" progId="Prism10.Document">
                  <p:embed/>
                </p:oleObj>
              </mc:Choice>
              <mc:Fallback>
                <p:oleObj name="Prism 10" r:id="rId3" imgW="5186675" imgH="3866614" progId="Prism10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E9E97F4-AD1E-C7CA-EA8C-822B98C67C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8752" y="3142593"/>
                        <a:ext cx="3678996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4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85FE9-A985-86B8-4C19-81D8C53DAA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CACHE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9B5DD-78C4-922D-3727-FA9F7ACE3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Participant 2128 </a:t>
            </a:r>
          </a:p>
        </p:txBody>
      </p:sp>
    </p:spTree>
    <p:extLst>
      <p:ext uri="{BB962C8B-B14F-4D97-AF65-F5344CB8AC3E}">
        <p14:creationId xmlns:p14="http://schemas.microsoft.com/office/powerpoint/2010/main" val="3418585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714</Words>
  <Application>Microsoft Macintosh PowerPoint</Application>
  <PresentationFormat>Widescreen</PresentationFormat>
  <Paragraphs>177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Aptos</vt:lpstr>
      <vt:lpstr>Aptos Display</vt:lpstr>
      <vt:lpstr>Arial</vt:lpstr>
      <vt:lpstr>Office Theme</vt:lpstr>
      <vt:lpstr>Prism 10</vt:lpstr>
      <vt:lpstr>CACHE 5</vt:lpstr>
      <vt:lpstr>PowerPoint Presentation</vt:lpstr>
      <vt:lpstr>CACHE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CACHE 5</vt:lpstr>
      <vt:lpstr>PowerPoint Presentation</vt:lpstr>
      <vt:lpstr>PowerPoint Presentation</vt:lpstr>
      <vt:lpstr>CACHE 5</vt:lpstr>
      <vt:lpstr>PowerPoint Presentation</vt:lpstr>
      <vt:lpstr>PowerPoint Presentation</vt:lpstr>
      <vt:lpstr>PowerPoint Presentation</vt:lpstr>
      <vt:lpstr>PowerPoint Presentation</vt:lpstr>
      <vt:lpstr>CACHE 5</vt:lpstr>
      <vt:lpstr>PowerPoint Presentation</vt:lpstr>
      <vt:lpstr>CACHE 5</vt:lpstr>
      <vt:lpstr>PowerPoint Presentation</vt:lpstr>
      <vt:lpstr>CACHE 5</vt:lpstr>
      <vt:lpstr>PowerPoint Presentation</vt:lpstr>
      <vt:lpstr>CACHE 5</vt:lpstr>
      <vt:lpstr>PowerPoint Presentation</vt:lpstr>
      <vt:lpstr>PowerPoint Presentation</vt:lpstr>
      <vt:lpstr>CACHE 5</vt:lpstr>
      <vt:lpstr>PowerPoint Presentation</vt:lpstr>
      <vt:lpstr>PowerPoint Presentation</vt:lpstr>
      <vt:lpstr>PowerPoint Presentation</vt:lpstr>
      <vt:lpstr>CACHE 5</vt:lpstr>
      <vt:lpstr>PowerPoint Presentation</vt:lpstr>
      <vt:lpstr>CACHE 5</vt:lpstr>
      <vt:lpstr>PowerPoint Presentation</vt:lpstr>
      <vt:lpstr>CACHE 5</vt:lpstr>
      <vt:lpstr>PowerPoint Presentation</vt:lpstr>
      <vt:lpstr>CACHE 5</vt:lpstr>
      <vt:lpstr>PowerPoint Presentation</vt:lpstr>
      <vt:lpstr>PowerPoint Presentation</vt:lpstr>
      <vt:lpstr>CACHE 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Matthieu Schapira</dc:creator>
  <cp:lastModifiedBy>Matthieu Schapira</cp:lastModifiedBy>
  <cp:revision>2</cp:revision>
  <dcterms:created xsi:type="dcterms:W3CDTF">2026-03-29T21:07:39Z</dcterms:created>
  <dcterms:modified xsi:type="dcterms:W3CDTF">2026-07-22T19:15:19Z</dcterms:modified>
</cp:coreProperties>
</file>