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A946"/>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7853" autoAdjust="0"/>
  </p:normalViewPr>
  <p:slideViewPr>
    <p:cSldViewPr snapToGrid="0">
      <p:cViewPr varScale="1">
        <p:scale>
          <a:sx n="74" d="100"/>
          <a:sy n="74" d="100"/>
        </p:scale>
        <p:origin x="9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CF5BE8-2E3B-400E-AA18-1E8AA16581C3}" type="datetimeFigureOut">
              <a:rPr lang="en-CA" smtClean="0"/>
              <a:t>2026-03-30</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C9663F-262E-4760-A261-83E9AF518F2E}" type="slidenum">
              <a:rPr lang="en-CA" smtClean="0"/>
              <a:t>‹#›</a:t>
            </a:fld>
            <a:endParaRPr lang="en-CA"/>
          </a:p>
        </p:txBody>
      </p:sp>
    </p:spTree>
    <p:extLst>
      <p:ext uri="{BB962C8B-B14F-4D97-AF65-F5344CB8AC3E}">
        <p14:creationId xmlns:p14="http://schemas.microsoft.com/office/powerpoint/2010/main" val="11068888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6DC9663F-262E-4760-A261-83E9AF518F2E}" type="slidenum">
              <a:rPr lang="en-CA" smtClean="0"/>
              <a:t>1</a:t>
            </a:fld>
            <a:endParaRPr lang="en-CA"/>
          </a:p>
        </p:txBody>
      </p:sp>
    </p:spTree>
    <p:extLst>
      <p:ext uri="{BB962C8B-B14F-4D97-AF65-F5344CB8AC3E}">
        <p14:creationId xmlns:p14="http://schemas.microsoft.com/office/powerpoint/2010/main" val="3580795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F2DF0-DB8E-3B82-F13D-2C9B698D5F4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B94E5E70-0F9A-D43B-83A7-FDBC53316F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F9CA7AF9-2769-BDF2-E16C-EA96F8E8003E}"/>
              </a:ext>
            </a:extLst>
          </p:cNvPr>
          <p:cNvSpPr>
            <a:spLocks noGrp="1"/>
          </p:cNvSpPr>
          <p:nvPr>
            <p:ph type="dt" sz="half" idx="10"/>
          </p:nvPr>
        </p:nvSpPr>
        <p:spPr/>
        <p:txBody>
          <a:bodyPr/>
          <a:lstStyle/>
          <a:p>
            <a:fld id="{3007129E-B277-4917-9B76-B0C60438183C}" type="datetimeFigureOut">
              <a:rPr lang="en-CA" smtClean="0"/>
              <a:t>2026-03-30</a:t>
            </a:fld>
            <a:endParaRPr lang="en-CA"/>
          </a:p>
        </p:txBody>
      </p:sp>
      <p:sp>
        <p:nvSpPr>
          <p:cNvPr id="5" name="Footer Placeholder 4">
            <a:extLst>
              <a:ext uri="{FF2B5EF4-FFF2-40B4-BE49-F238E27FC236}">
                <a16:creationId xmlns:a16="http://schemas.microsoft.com/office/drawing/2014/main" id="{7F6E0616-896F-B445-C008-C7DD7AEABC81}"/>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5B6E9E5-77D3-487C-2FA2-56118C464D33}"/>
              </a:ext>
            </a:extLst>
          </p:cNvPr>
          <p:cNvSpPr>
            <a:spLocks noGrp="1"/>
          </p:cNvSpPr>
          <p:nvPr>
            <p:ph type="sldNum" sz="quarter" idx="12"/>
          </p:nvPr>
        </p:nvSpPr>
        <p:spPr/>
        <p:txBody>
          <a:bodyPr/>
          <a:lstStyle/>
          <a:p>
            <a:fld id="{6E233B9F-54CB-4DA6-B969-E8399CAAB371}" type="slidenum">
              <a:rPr lang="en-CA" smtClean="0"/>
              <a:t>‹#›</a:t>
            </a:fld>
            <a:endParaRPr lang="en-CA"/>
          </a:p>
        </p:txBody>
      </p:sp>
    </p:spTree>
    <p:extLst>
      <p:ext uri="{BB962C8B-B14F-4D97-AF65-F5344CB8AC3E}">
        <p14:creationId xmlns:p14="http://schemas.microsoft.com/office/powerpoint/2010/main" val="2891787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D0B61-EAF4-E60A-FD6C-566E54769472}"/>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E81A413D-29CC-249F-E87B-81B6739B458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F15400A-0016-C1E1-229A-E2B2C278FD6C}"/>
              </a:ext>
            </a:extLst>
          </p:cNvPr>
          <p:cNvSpPr>
            <a:spLocks noGrp="1"/>
          </p:cNvSpPr>
          <p:nvPr>
            <p:ph type="dt" sz="half" idx="10"/>
          </p:nvPr>
        </p:nvSpPr>
        <p:spPr/>
        <p:txBody>
          <a:bodyPr/>
          <a:lstStyle/>
          <a:p>
            <a:fld id="{3007129E-B277-4917-9B76-B0C60438183C}" type="datetimeFigureOut">
              <a:rPr lang="en-CA" smtClean="0"/>
              <a:t>2026-03-30</a:t>
            </a:fld>
            <a:endParaRPr lang="en-CA"/>
          </a:p>
        </p:txBody>
      </p:sp>
      <p:sp>
        <p:nvSpPr>
          <p:cNvPr id="5" name="Footer Placeholder 4">
            <a:extLst>
              <a:ext uri="{FF2B5EF4-FFF2-40B4-BE49-F238E27FC236}">
                <a16:creationId xmlns:a16="http://schemas.microsoft.com/office/drawing/2014/main" id="{9955611A-C7A6-7E20-CAC5-AAA4C6DEA4F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BDE339D-BD9B-8995-7598-DE05E9D4213C}"/>
              </a:ext>
            </a:extLst>
          </p:cNvPr>
          <p:cNvSpPr>
            <a:spLocks noGrp="1"/>
          </p:cNvSpPr>
          <p:nvPr>
            <p:ph type="sldNum" sz="quarter" idx="12"/>
          </p:nvPr>
        </p:nvSpPr>
        <p:spPr/>
        <p:txBody>
          <a:bodyPr/>
          <a:lstStyle/>
          <a:p>
            <a:fld id="{6E233B9F-54CB-4DA6-B969-E8399CAAB371}" type="slidenum">
              <a:rPr lang="en-CA" smtClean="0"/>
              <a:t>‹#›</a:t>
            </a:fld>
            <a:endParaRPr lang="en-CA"/>
          </a:p>
        </p:txBody>
      </p:sp>
    </p:spTree>
    <p:extLst>
      <p:ext uri="{BB962C8B-B14F-4D97-AF65-F5344CB8AC3E}">
        <p14:creationId xmlns:p14="http://schemas.microsoft.com/office/powerpoint/2010/main" val="87124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CF2287-FC93-F776-CDF3-EAE43CEF479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688FA81-D9EA-FBF7-DC8E-5209667BDBF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9713B5E4-3950-17C0-5961-61717080ADE6}"/>
              </a:ext>
            </a:extLst>
          </p:cNvPr>
          <p:cNvSpPr>
            <a:spLocks noGrp="1"/>
          </p:cNvSpPr>
          <p:nvPr>
            <p:ph type="dt" sz="half" idx="10"/>
          </p:nvPr>
        </p:nvSpPr>
        <p:spPr/>
        <p:txBody>
          <a:bodyPr/>
          <a:lstStyle/>
          <a:p>
            <a:fld id="{3007129E-B277-4917-9B76-B0C60438183C}" type="datetimeFigureOut">
              <a:rPr lang="en-CA" smtClean="0"/>
              <a:t>2026-03-30</a:t>
            </a:fld>
            <a:endParaRPr lang="en-CA"/>
          </a:p>
        </p:txBody>
      </p:sp>
      <p:sp>
        <p:nvSpPr>
          <p:cNvPr id="5" name="Footer Placeholder 4">
            <a:extLst>
              <a:ext uri="{FF2B5EF4-FFF2-40B4-BE49-F238E27FC236}">
                <a16:creationId xmlns:a16="http://schemas.microsoft.com/office/drawing/2014/main" id="{797062F6-7767-F9D7-B585-D1B2FEC245E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39D5AF2-89D8-ED5B-60F3-16850DD50D3F}"/>
              </a:ext>
            </a:extLst>
          </p:cNvPr>
          <p:cNvSpPr>
            <a:spLocks noGrp="1"/>
          </p:cNvSpPr>
          <p:nvPr>
            <p:ph type="sldNum" sz="quarter" idx="12"/>
          </p:nvPr>
        </p:nvSpPr>
        <p:spPr/>
        <p:txBody>
          <a:bodyPr/>
          <a:lstStyle/>
          <a:p>
            <a:fld id="{6E233B9F-54CB-4DA6-B969-E8399CAAB371}" type="slidenum">
              <a:rPr lang="en-CA" smtClean="0"/>
              <a:t>‹#›</a:t>
            </a:fld>
            <a:endParaRPr lang="en-CA"/>
          </a:p>
        </p:txBody>
      </p:sp>
    </p:spTree>
    <p:extLst>
      <p:ext uri="{BB962C8B-B14F-4D97-AF65-F5344CB8AC3E}">
        <p14:creationId xmlns:p14="http://schemas.microsoft.com/office/powerpoint/2010/main" val="1172289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46DD2-AC9A-C9BC-E7EA-B1E7E469C506}"/>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C2B8594D-6C13-FFEE-FB6B-EAF6344CF4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F824A39-1DE7-CF59-D688-615F6C807F87}"/>
              </a:ext>
            </a:extLst>
          </p:cNvPr>
          <p:cNvSpPr>
            <a:spLocks noGrp="1"/>
          </p:cNvSpPr>
          <p:nvPr>
            <p:ph type="dt" sz="half" idx="10"/>
          </p:nvPr>
        </p:nvSpPr>
        <p:spPr/>
        <p:txBody>
          <a:bodyPr/>
          <a:lstStyle/>
          <a:p>
            <a:fld id="{3007129E-B277-4917-9B76-B0C60438183C}" type="datetimeFigureOut">
              <a:rPr lang="en-CA" smtClean="0"/>
              <a:t>2026-03-30</a:t>
            </a:fld>
            <a:endParaRPr lang="en-CA"/>
          </a:p>
        </p:txBody>
      </p:sp>
      <p:sp>
        <p:nvSpPr>
          <p:cNvPr id="5" name="Footer Placeholder 4">
            <a:extLst>
              <a:ext uri="{FF2B5EF4-FFF2-40B4-BE49-F238E27FC236}">
                <a16:creationId xmlns:a16="http://schemas.microsoft.com/office/drawing/2014/main" id="{B62D5EFC-60BB-F329-BBE8-8FE157F449C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996D9E5-980C-7EC5-63D5-39BDC09ED0DA}"/>
              </a:ext>
            </a:extLst>
          </p:cNvPr>
          <p:cNvSpPr>
            <a:spLocks noGrp="1"/>
          </p:cNvSpPr>
          <p:nvPr>
            <p:ph type="sldNum" sz="quarter" idx="12"/>
          </p:nvPr>
        </p:nvSpPr>
        <p:spPr/>
        <p:txBody>
          <a:bodyPr/>
          <a:lstStyle/>
          <a:p>
            <a:fld id="{6E233B9F-54CB-4DA6-B969-E8399CAAB371}" type="slidenum">
              <a:rPr lang="en-CA" smtClean="0"/>
              <a:t>‹#›</a:t>
            </a:fld>
            <a:endParaRPr lang="en-CA"/>
          </a:p>
        </p:txBody>
      </p:sp>
    </p:spTree>
    <p:extLst>
      <p:ext uri="{BB962C8B-B14F-4D97-AF65-F5344CB8AC3E}">
        <p14:creationId xmlns:p14="http://schemas.microsoft.com/office/powerpoint/2010/main" val="1520926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BD2D-BB5D-089C-3FA9-A65AD40DCB7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E85C44A4-3600-D6E0-EC26-C547D4A0B72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B85A1F-1425-4319-CBB4-E820FB4CBD81}"/>
              </a:ext>
            </a:extLst>
          </p:cNvPr>
          <p:cNvSpPr>
            <a:spLocks noGrp="1"/>
          </p:cNvSpPr>
          <p:nvPr>
            <p:ph type="dt" sz="half" idx="10"/>
          </p:nvPr>
        </p:nvSpPr>
        <p:spPr/>
        <p:txBody>
          <a:bodyPr/>
          <a:lstStyle/>
          <a:p>
            <a:fld id="{3007129E-B277-4917-9B76-B0C60438183C}" type="datetimeFigureOut">
              <a:rPr lang="en-CA" smtClean="0"/>
              <a:t>2026-03-30</a:t>
            </a:fld>
            <a:endParaRPr lang="en-CA"/>
          </a:p>
        </p:txBody>
      </p:sp>
      <p:sp>
        <p:nvSpPr>
          <p:cNvPr id="5" name="Footer Placeholder 4">
            <a:extLst>
              <a:ext uri="{FF2B5EF4-FFF2-40B4-BE49-F238E27FC236}">
                <a16:creationId xmlns:a16="http://schemas.microsoft.com/office/drawing/2014/main" id="{979E831C-A2C7-D46B-AB46-A42E23F1A74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8DB0203-D63B-9441-9AFF-D02677D2ACF4}"/>
              </a:ext>
            </a:extLst>
          </p:cNvPr>
          <p:cNvSpPr>
            <a:spLocks noGrp="1"/>
          </p:cNvSpPr>
          <p:nvPr>
            <p:ph type="sldNum" sz="quarter" idx="12"/>
          </p:nvPr>
        </p:nvSpPr>
        <p:spPr/>
        <p:txBody>
          <a:bodyPr/>
          <a:lstStyle/>
          <a:p>
            <a:fld id="{6E233B9F-54CB-4DA6-B969-E8399CAAB371}" type="slidenum">
              <a:rPr lang="en-CA" smtClean="0"/>
              <a:t>‹#›</a:t>
            </a:fld>
            <a:endParaRPr lang="en-CA"/>
          </a:p>
        </p:txBody>
      </p:sp>
    </p:spTree>
    <p:extLst>
      <p:ext uri="{BB962C8B-B14F-4D97-AF65-F5344CB8AC3E}">
        <p14:creationId xmlns:p14="http://schemas.microsoft.com/office/powerpoint/2010/main" val="1517346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D947D-D781-3114-833E-44C663D22008}"/>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2C817442-8FA8-6F74-68D1-3C3C48F4AE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2BA65C16-7F53-DE37-0D0B-1A70340659C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E6EB2743-EC48-D885-C90E-A1494B298C53}"/>
              </a:ext>
            </a:extLst>
          </p:cNvPr>
          <p:cNvSpPr>
            <a:spLocks noGrp="1"/>
          </p:cNvSpPr>
          <p:nvPr>
            <p:ph type="dt" sz="half" idx="10"/>
          </p:nvPr>
        </p:nvSpPr>
        <p:spPr/>
        <p:txBody>
          <a:bodyPr/>
          <a:lstStyle/>
          <a:p>
            <a:fld id="{3007129E-B277-4917-9B76-B0C60438183C}" type="datetimeFigureOut">
              <a:rPr lang="en-CA" smtClean="0"/>
              <a:t>2026-03-30</a:t>
            </a:fld>
            <a:endParaRPr lang="en-CA"/>
          </a:p>
        </p:txBody>
      </p:sp>
      <p:sp>
        <p:nvSpPr>
          <p:cNvPr id="6" name="Footer Placeholder 5">
            <a:extLst>
              <a:ext uri="{FF2B5EF4-FFF2-40B4-BE49-F238E27FC236}">
                <a16:creationId xmlns:a16="http://schemas.microsoft.com/office/drawing/2014/main" id="{B91FBC47-2044-6E43-A4B0-80B233F89F3B}"/>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E514A6EA-2475-7A6C-1644-C680B7943DDA}"/>
              </a:ext>
            </a:extLst>
          </p:cNvPr>
          <p:cNvSpPr>
            <a:spLocks noGrp="1"/>
          </p:cNvSpPr>
          <p:nvPr>
            <p:ph type="sldNum" sz="quarter" idx="12"/>
          </p:nvPr>
        </p:nvSpPr>
        <p:spPr/>
        <p:txBody>
          <a:bodyPr/>
          <a:lstStyle/>
          <a:p>
            <a:fld id="{6E233B9F-54CB-4DA6-B969-E8399CAAB371}" type="slidenum">
              <a:rPr lang="en-CA" smtClean="0"/>
              <a:t>‹#›</a:t>
            </a:fld>
            <a:endParaRPr lang="en-CA"/>
          </a:p>
        </p:txBody>
      </p:sp>
    </p:spTree>
    <p:extLst>
      <p:ext uri="{BB962C8B-B14F-4D97-AF65-F5344CB8AC3E}">
        <p14:creationId xmlns:p14="http://schemas.microsoft.com/office/powerpoint/2010/main" val="2880572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E4E9B-C284-E2DA-ABFA-AFCC6FBB5055}"/>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87D22142-1C3C-41D9-F6F5-5A0CDE6477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F62C8F-E5B7-95F6-0C43-0EEC639C0EB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B08A7D15-B876-CAFA-EE4C-4DBD545FEC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C8A0014-A710-E72A-3C6F-F16657DA3B4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616F703B-75BE-38D0-DFA7-C4C88287EE1E}"/>
              </a:ext>
            </a:extLst>
          </p:cNvPr>
          <p:cNvSpPr>
            <a:spLocks noGrp="1"/>
          </p:cNvSpPr>
          <p:nvPr>
            <p:ph type="dt" sz="half" idx="10"/>
          </p:nvPr>
        </p:nvSpPr>
        <p:spPr/>
        <p:txBody>
          <a:bodyPr/>
          <a:lstStyle/>
          <a:p>
            <a:fld id="{3007129E-B277-4917-9B76-B0C60438183C}" type="datetimeFigureOut">
              <a:rPr lang="en-CA" smtClean="0"/>
              <a:t>2026-03-30</a:t>
            </a:fld>
            <a:endParaRPr lang="en-CA"/>
          </a:p>
        </p:txBody>
      </p:sp>
      <p:sp>
        <p:nvSpPr>
          <p:cNvPr id="8" name="Footer Placeholder 7">
            <a:extLst>
              <a:ext uri="{FF2B5EF4-FFF2-40B4-BE49-F238E27FC236}">
                <a16:creationId xmlns:a16="http://schemas.microsoft.com/office/drawing/2014/main" id="{6D324CAB-52E8-6F99-DF6D-1169630292B7}"/>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B4D3218D-F4E2-362A-9D50-5AB9BEF63E48}"/>
              </a:ext>
            </a:extLst>
          </p:cNvPr>
          <p:cNvSpPr>
            <a:spLocks noGrp="1"/>
          </p:cNvSpPr>
          <p:nvPr>
            <p:ph type="sldNum" sz="quarter" idx="12"/>
          </p:nvPr>
        </p:nvSpPr>
        <p:spPr/>
        <p:txBody>
          <a:bodyPr/>
          <a:lstStyle/>
          <a:p>
            <a:fld id="{6E233B9F-54CB-4DA6-B969-E8399CAAB371}" type="slidenum">
              <a:rPr lang="en-CA" smtClean="0"/>
              <a:t>‹#›</a:t>
            </a:fld>
            <a:endParaRPr lang="en-CA"/>
          </a:p>
        </p:txBody>
      </p:sp>
    </p:spTree>
    <p:extLst>
      <p:ext uri="{BB962C8B-B14F-4D97-AF65-F5344CB8AC3E}">
        <p14:creationId xmlns:p14="http://schemas.microsoft.com/office/powerpoint/2010/main" val="3578095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CF451-E6F5-A27D-A675-96D1D833291D}"/>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B771EB07-2A48-B8B2-EB18-F8483045B3C0}"/>
              </a:ext>
            </a:extLst>
          </p:cNvPr>
          <p:cNvSpPr>
            <a:spLocks noGrp="1"/>
          </p:cNvSpPr>
          <p:nvPr>
            <p:ph type="dt" sz="half" idx="10"/>
          </p:nvPr>
        </p:nvSpPr>
        <p:spPr/>
        <p:txBody>
          <a:bodyPr/>
          <a:lstStyle/>
          <a:p>
            <a:fld id="{3007129E-B277-4917-9B76-B0C60438183C}" type="datetimeFigureOut">
              <a:rPr lang="en-CA" smtClean="0"/>
              <a:t>2026-03-30</a:t>
            </a:fld>
            <a:endParaRPr lang="en-CA"/>
          </a:p>
        </p:txBody>
      </p:sp>
      <p:sp>
        <p:nvSpPr>
          <p:cNvPr id="4" name="Footer Placeholder 3">
            <a:extLst>
              <a:ext uri="{FF2B5EF4-FFF2-40B4-BE49-F238E27FC236}">
                <a16:creationId xmlns:a16="http://schemas.microsoft.com/office/drawing/2014/main" id="{3547AB02-2502-902D-CA09-0A1A78D7E8F8}"/>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CEF20BC1-D76B-88EA-6FE6-65944A599B50}"/>
              </a:ext>
            </a:extLst>
          </p:cNvPr>
          <p:cNvSpPr>
            <a:spLocks noGrp="1"/>
          </p:cNvSpPr>
          <p:nvPr>
            <p:ph type="sldNum" sz="quarter" idx="12"/>
          </p:nvPr>
        </p:nvSpPr>
        <p:spPr/>
        <p:txBody>
          <a:bodyPr/>
          <a:lstStyle/>
          <a:p>
            <a:fld id="{6E233B9F-54CB-4DA6-B969-E8399CAAB371}" type="slidenum">
              <a:rPr lang="en-CA" smtClean="0"/>
              <a:t>‹#›</a:t>
            </a:fld>
            <a:endParaRPr lang="en-CA"/>
          </a:p>
        </p:txBody>
      </p:sp>
    </p:spTree>
    <p:extLst>
      <p:ext uri="{BB962C8B-B14F-4D97-AF65-F5344CB8AC3E}">
        <p14:creationId xmlns:p14="http://schemas.microsoft.com/office/powerpoint/2010/main" val="1205551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F61E65-7B3E-CF99-4703-95FAD4CF915A}"/>
              </a:ext>
            </a:extLst>
          </p:cNvPr>
          <p:cNvSpPr>
            <a:spLocks noGrp="1"/>
          </p:cNvSpPr>
          <p:nvPr>
            <p:ph type="dt" sz="half" idx="10"/>
          </p:nvPr>
        </p:nvSpPr>
        <p:spPr/>
        <p:txBody>
          <a:bodyPr/>
          <a:lstStyle/>
          <a:p>
            <a:fld id="{3007129E-B277-4917-9B76-B0C60438183C}" type="datetimeFigureOut">
              <a:rPr lang="en-CA" smtClean="0"/>
              <a:t>2026-03-30</a:t>
            </a:fld>
            <a:endParaRPr lang="en-CA"/>
          </a:p>
        </p:txBody>
      </p:sp>
      <p:sp>
        <p:nvSpPr>
          <p:cNvPr id="3" name="Footer Placeholder 2">
            <a:extLst>
              <a:ext uri="{FF2B5EF4-FFF2-40B4-BE49-F238E27FC236}">
                <a16:creationId xmlns:a16="http://schemas.microsoft.com/office/drawing/2014/main" id="{A4263380-5D05-2852-22AD-6F5E0791B6C1}"/>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B4543720-A2F3-0F09-CBFF-CA303CDB3088}"/>
              </a:ext>
            </a:extLst>
          </p:cNvPr>
          <p:cNvSpPr>
            <a:spLocks noGrp="1"/>
          </p:cNvSpPr>
          <p:nvPr>
            <p:ph type="sldNum" sz="quarter" idx="12"/>
          </p:nvPr>
        </p:nvSpPr>
        <p:spPr/>
        <p:txBody>
          <a:bodyPr/>
          <a:lstStyle/>
          <a:p>
            <a:fld id="{6E233B9F-54CB-4DA6-B969-E8399CAAB371}" type="slidenum">
              <a:rPr lang="en-CA" smtClean="0"/>
              <a:t>‹#›</a:t>
            </a:fld>
            <a:endParaRPr lang="en-CA"/>
          </a:p>
        </p:txBody>
      </p:sp>
    </p:spTree>
    <p:extLst>
      <p:ext uri="{BB962C8B-B14F-4D97-AF65-F5344CB8AC3E}">
        <p14:creationId xmlns:p14="http://schemas.microsoft.com/office/powerpoint/2010/main" val="227670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7AB6D-7BE3-BDEB-B883-56394D4A63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33CC1C0F-DAAD-8758-4410-6D05786F2E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D8050410-3410-1E5D-38BB-2031AD1E6A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0F9023-C5C7-F208-FACF-27A1A6D29208}"/>
              </a:ext>
            </a:extLst>
          </p:cNvPr>
          <p:cNvSpPr>
            <a:spLocks noGrp="1"/>
          </p:cNvSpPr>
          <p:nvPr>
            <p:ph type="dt" sz="half" idx="10"/>
          </p:nvPr>
        </p:nvSpPr>
        <p:spPr/>
        <p:txBody>
          <a:bodyPr/>
          <a:lstStyle/>
          <a:p>
            <a:fld id="{3007129E-B277-4917-9B76-B0C60438183C}" type="datetimeFigureOut">
              <a:rPr lang="en-CA" smtClean="0"/>
              <a:t>2026-03-30</a:t>
            </a:fld>
            <a:endParaRPr lang="en-CA"/>
          </a:p>
        </p:txBody>
      </p:sp>
      <p:sp>
        <p:nvSpPr>
          <p:cNvPr id="6" name="Footer Placeholder 5">
            <a:extLst>
              <a:ext uri="{FF2B5EF4-FFF2-40B4-BE49-F238E27FC236}">
                <a16:creationId xmlns:a16="http://schemas.microsoft.com/office/drawing/2014/main" id="{6A2448F8-A713-3253-75B3-547F2807F38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2EC8A05-A00A-5F58-34E3-283976C47815}"/>
              </a:ext>
            </a:extLst>
          </p:cNvPr>
          <p:cNvSpPr>
            <a:spLocks noGrp="1"/>
          </p:cNvSpPr>
          <p:nvPr>
            <p:ph type="sldNum" sz="quarter" idx="12"/>
          </p:nvPr>
        </p:nvSpPr>
        <p:spPr/>
        <p:txBody>
          <a:bodyPr/>
          <a:lstStyle/>
          <a:p>
            <a:fld id="{6E233B9F-54CB-4DA6-B969-E8399CAAB371}" type="slidenum">
              <a:rPr lang="en-CA" smtClean="0"/>
              <a:t>‹#›</a:t>
            </a:fld>
            <a:endParaRPr lang="en-CA"/>
          </a:p>
        </p:txBody>
      </p:sp>
    </p:spTree>
    <p:extLst>
      <p:ext uri="{BB962C8B-B14F-4D97-AF65-F5344CB8AC3E}">
        <p14:creationId xmlns:p14="http://schemas.microsoft.com/office/powerpoint/2010/main" val="114582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A56C9-823B-E5F9-4877-1D8F7D73E0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4A21EEF6-F219-8B96-5BBA-3FFBB180F2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4351F816-680E-949A-AEA6-103412D062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E0CBCE-3ABC-A9F4-5D3D-7933E580AFAC}"/>
              </a:ext>
            </a:extLst>
          </p:cNvPr>
          <p:cNvSpPr>
            <a:spLocks noGrp="1"/>
          </p:cNvSpPr>
          <p:nvPr>
            <p:ph type="dt" sz="half" idx="10"/>
          </p:nvPr>
        </p:nvSpPr>
        <p:spPr/>
        <p:txBody>
          <a:bodyPr/>
          <a:lstStyle/>
          <a:p>
            <a:fld id="{3007129E-B277-4917-9B76-B0C60438183C}" type="datetimeFigureOut">
              <a:rPr lang="en-CA" smtClean="0"/>
              <a:t>2026-03-30</a:t>
            </a:fld>
            <a:endParaRPr lang="en-CA"/>
          </a:p>
        </p:txBody>
      </p:sp>
      <p:sp>
        <p:nvSpPr>
          <p:cNvPr id="6" name="Footer Placeholder 5">
            <a:extLst>
              <a:ext uri="{FF2B5EF4-FFF2-40B4-BE49-F238E27FC236}">
                <a16:creationId xmlns:a16="http://schemas.microsoft.com/office/drawing/2014/main" id="{070A8AE8-63D9-7AF2-44F8-99D0EBBF868B}"/>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F08CD1A1-2DEE-FAB0-5B36-672AD6A016D4}"/>
              </a:ext>
            </a:extLst>
          </p:cNvPr>
          <p:cNvSpPr>
            <a:spLocks noGrp="1"/>
          </p:cNvSpPr>
          <p:nvPr>
            <p:ph type="sldNum" sz="quarter" idx="12"/>
          </p:nvPr>
        </p:nvSpPr>
        <p:spPr/>
        <p:txBody>
          <a:bodyPr/>
          <a:lstStyle/>
          <a:p>
            <a:fld id="{6E233B9F-54CB-4DA6-B969-E8399CAAB371}" type="slidenum">
              <a:rPr lang="en-CA" smtClean="0"/>
              <a:t>‹#›</a:t>
            </a:fld>
            <a:endParaRPr lang="en-CA"/>
          </a:p>
        </p:txBody>
      </p:sp>
    </p:spTree>
    <p:extLst>
      <p:ext uri="{BB962C8B-B14F-4D97-AF65-F5344CB8AC3E}">
        <p14:creationId xmlns:p14="http://schemas.microsoft.com/office/powerpoint/2010/main" val="836582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41D0F3-BA03-D2C0-7AB4-CED48B6716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B8109DE4-B3D0-8BD6-83DC-91F6E284E8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1B4CB81-6C67-E795-69FA-6C36A68236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007129E-B277-4917-9B76-B0C60438183C}" type="datetimeFigureOut">
              <a:rPr lang="en-CA" smtClean="0"/>
              <a:t>2026-03-30</a:t>
            </a:fld>
            <a:endParaRPr lang="en-CA"/>
          </a:p>
        </p:txBody>
      </p:sp>
      <p:sp>
        <p:nvSpPr>
          <p:cNvPr id="5" name="Footer Placeholder 4">
            <a:extLst>
              <a:ext uri="{FF2B5EF4-FFF2-40B4-BE49-F238E27FC236}">
                <a16:creationId xmlns:a16="http://schemas.microsoft.com/office/drawing/2014/main" id="{3CBFB597-6F18-6A88-23D3-703E886D73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EA9F6FA9-CBE5-A92F-44F7-81F03DC532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E233B9F-54CB-4DA6-B969-E8399CAAB371}" type="slidenum">
              <a:rPr lang="en-CA" smtClean="0"/>
              <a:t>‹#›</a:t>
            </a:fld>
            <a:endParaRPr lang="en-CA"/>
          </a:p>
        </p:txBody>
      </p:sp>
    </p:spTree>
    <p:extLst>
      <p:ext uri="{BB962C8B-B14F-4D97-AF65-F5344CB8AC3E}">
        <p14:creationId xmlns:p14="http://schemas.microsoft.com/office/powerpoint/2010/main" val="23635288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3C09AF2-DEB6-6701-B611-1E648790BCC1}"/>
              </a:ext>
            </a:extLst>
          </p:cNvPr>
          <p:cNvSpPr txBox="1"/>
          <p:nvPr/>
        </p:nvSpPr>
        <p:spPr>
          <a:xfrm>
            <a:off x="360065" y="6211669"/>
            <a:ext cx="8988861" cy="646331"/>
          </a:xfrm>
          <a:prstGeom prst="rect">
            <a:avLst/>
          </a:prstGeom>
          <a:solidFill>
            <a:srgbClr val="ECA946">
              <a:alpha val="62745"/>
            </a:srgbClr>
          </a:solidFill>
        </p:spPr>
        <p:txBody>
          <a:bodyPr wrap="square" rtlCol="0">
            <a:spAutoFit/>
          </a:bodyPr>
          <a:lstStyle/>
          <a:p>
            <a:r>
              <a:rPr lang="en-CA" sz="900" dirty="0"/>
              <a:t>*  Enamine will place an order for 150 compounds, but procurement will be stopped once 100 are successful. Participants will only pay for the 100 compounds that are shipped to the testing facility. This process is put in place to ensure 100 compounds per participant are synthesized successfully.</a:t>
            </a:r>
          </a:p>
          <a:p>
            <a:r>
              <a:rPr lang="en-CA" sz="900" dirty="0"/>
              <a:t>**All R1 participants are invited and encouraged to take part in the Merged Selection task. CACHE will provide a concatenated and anonymized list of all compounds ordered in R1. Participants are asked to predict up to 100 actives from this list**</a:t>
            </a:r>
          </a:p>
        </p:txBody>
      </p:sp>
      <p:graphicFrame>
        <p:nvGraphicFramePr>
          <p:cNvPr id="7" name="Table 6">
            <a:extLst>
              <a:ext uri="{FF2B5EF4-FFF2-40B4-BE49-F238E27FC236}">
                <a16:creationId xmlns:a16="http://schemas.microsoft.com/office/drawing/2014/main" id="{A4CF6FBA-E6ED-E695-6366-ACBFB5CCFA60}"/>
              </a:ext>
            </a:extLst>
          </p:cNvPr>
          <p:cNvGraphicFramePr>
            <a:graphicFrameLocks noGrp="1"/>
          </p:cNvGraphicFramePr>
          <p:nvPr>
            <p:extLst>
              <p:ext uri="{D42A27DB-BD31-4B8C-83A1-F6EECF244321}">
                <p14:modId xmlns:p14="http://schemas.microsoft.com/office/powerpoint/2010/main" val="1955349610"/>
              </p:ext>
            </p:extLst>
          </p:nvPr>
        </p:nvGraphicFramePr>
        <p:xfrm>
          <a:off x="9484009" y="2177687"/>
          <a:ext cx="2547017" cy="2839496"/>
        </p:xfrm>
        <a:graphic>
          <a:graphicData uri="http://schemas.openxmlformats.org/drawingml/2006/table">
            <a:tbl>
              <a:tblPr firstRow="1" bandRow="1">
                <a:tableStyleId>{9D7B26C5-4107-4FEC-AEDC-1716B250A1EF}</a:tableStyleId>
              </a:tblPr>
              <a:tblGrid>
                <a:gridCol w="653081">
                  <a:extLst>
                    <a:ext uri="{9D8B030D-6E8A-4147-A177-3AD203B41FA5}">
                      <a16:colId xmlns:a16="http://schemas.microsoft.com/office/drawing/2014/main" val="2112383742"/>
                    </a:ext>
                  </a:extLst>
                </a:gridCol>
                <a:gridCol w="1893936">
                  <a:extLst>
                    <a:ext uri="{9D8B030D-6E8A-4147-A177-3AD203B41FA5}">
                      <a16:colId xmlns:a16="http://schemas.microsoft.com/office/drawing/2014/main" val="2156883769"/>
                    </a:ext>
                  </a:extLst>
                </a:gridCol>
              </a:tblGrid>
              <a:tr h="288765">
                <a:tc>
                  <a:txBody>
                    <a:bodyPr/>
                    <a:lstStyle/>
                    <a:p>
                      <a:endParaRPr lang="en-CA" sz="1200" dirty="0"/>
                    </a:p>
                  </a:txBody>
                  <a:tcPr/>
                </a:tc>
                <a:tc>
                  <a:txBody>
                    <a:bodyPr/>
                    <a:lstStyle/>
                    <a:p>
                      <a:r>
                        <a:rPr lang="en-CA" sz="1200" b="0" dirty="0"/>
                        <a:t>CACHE Responsible</a:t>
                      </a:r>
                      <a:br>
                        <a:rPr lang="en-CA" sz="1200" b="0" dirty="0"/>
                      </a:br>
                      <a:endParaRPr lang="en-CA" sz="1200" b="0" dirty="0"/>
                    </a:p>
                  </a:txBody>
                  <a:tcPr/>
                </a:tc>
                <a:extLst>
                  <a:ext uri="{0D108BD9-81ED-4DB2-BD59-A6C34878D82A}">
                    <a16:rowId xmlns:a16="http://schemas.microsoft.com/office/drawing/2014/main" val="1725556146"/>
                  </a:ext>
                </a:extLst>
              </a:tr>
              <a:tr h="481274">
                <a:tc>
                  <a:txBody>
                    <a:bodyPr/>
                    <a:lstStyle/>
                    <a:p>
                      <a:endParaRPr lang="en-CA" sz="1200" dirty="0"/>
                    </a:p>
                  </a:txBody>
                  <a:tcPr/>
                </a:tc>
                <a:tc>
                  <a:txBody>
                    <a:bodyPr/>
                    <a:lstStyle/>
                    <a:p>
                      <a:r>
                        <a:rPr lang="en-CA" sz="1200" dirty="0"/>
                        <a:t>Participant Responsible</a:t>
                      </a:r>
                    </a:p>
                  </a:txBody>
                  <a:tcPr/>
                </a:tc>
                <a:extLst>
                  <a:ext uri="{0D108BD9-81ED-4DB2-BD59-A6C34878D82A}">
                    <a16:rowId xmlns:a16="http://schemas.microsoft.com/office/drawing/2014/main" val="2790122924"/>
                  </a:ext>
                </a:extLst>
              </a:tr>
              <a:tr h="481274">
                <a:tc>
                  <a:txBody>
                    <a:bodyPr/>
                    <a:lstStyle/>
                    <a:p>
                      <a:endParaRPr lang="en-CA"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End of Round</a:t>
                      </a:r>
                    </a:p>
                    <a:p>
                      <a:endParaRPr lang="en-CA" sz="1200" dirty="0"/>
                    </a:p>
                  </a:txBody>
                  <a:tcPr/>
                </a:tc>
                <a:extLst>
                  <a:ext uri="{0D108BD9-81ED-4DB2-BD59-A6C34878D82A}">
                    <a16:rowId xmlns:a16="http://schemas.microsoft.com/office/drawing/2014/main" val="3658980208"/>
                  </a:ext>
                </a:extLst>
              </a:tr>
              <a:tr h="288765">
                <a:tc>
                  <a:txBody>
                    <a:bodyPr/>
                    <a:lstStyle/>
                    <a:p>
                      <a:endParaRPr lang="en-CA" sz="1200" dirty="0"/>
                    </a:p>
                  </a:txBody>
                  <a:tcPr/>
                </a:tc>
                <a:tc>
                  <a:txBody>
                    <a:bodyPr/>
                    <a:lstStyle/>
                    <a:p>
                      <a:r>
                        <a:rPr lang="en-CA" sz="1200" dirty="0"/>
                        <a:t>External Responsible</a:t>
                      </a:r>
                      <a:br>
                        <a:rPr lang="en-CA" sz="1200" dirty="0"/>
                      </a:br>
                      <a:endParaRPr lang="en-CA" sz="1200" dirty="0"/>
                    </a:p>
                  </a:txBody>
                  <a:tcPr/>
                </a:tc>
                <a:extLst>
                  <a:ext uri="{0D108BD9-81ED-4DB2-BD59-A6C34878D82A}">
                    <a16:rowId xmlns:a16="http://schemas.microsoft.com/office/drawing/2014/main" val="379034456"/>
                  </a:ext>
                </a:extLst>
              </a:tr>
              <a:tr h="481274">
                <a:tc>
                  <a:txBody>
                    <a:bodyPr/>
                    <a:lstStyle/>
                    <a:p>
                      <a:endParaRPr lang="en-CA" sz="1200" dirty="0"/>
                    </a:p>
                  </a:txBody>
                  <a:tcPr/>
                </a:tc>
                <a:tc>
                  <a:txBody>
                    <a:bodyPr/>
                    <a:lstStyle/>
                    <a:p>
                      <a:pPr algn="ctr"/>
                      <a:r>
                        <a:rPr lang="en-CA" sz="1200" dirty="0"/>
                        <a:t>Continue in Competition</a:t>
                      </a:r>
                    </a:p>
                  </a:txBody>
                  <a:tcPr/>
                </a:tc>
                <a:extLst>
                  <a:ext uri="{0D108BD9-81ED-4DB2-BD59-A6C34878D82A}">
                    <a16:rowId xmlns:a16="http://schemas.microsoft.com/office/drawing/2014/main" val="3493326215"/>
                  </a:ext>
                </a:extLst>
              </a:tr>
              <a:tr h="481274">
                <a:tc>
                  <a:txBody>
                    <a:bodyPr/>
                    <a:lstStyle/>
                    <a:p>
                      <a:endParaRPr lang="en-CA" sz="1200" dirty="0"/>
                    </a:p>
                  </a:txBody>
                  <a:tcPr/>
                </a:tc>
                <a:tc>
                  <a:txBody>
                    <a:bodyPr/>
                    <a:lstStyle/>
                    <a:p>
                      <a:r>
                        <a:rPr lang="en-CA" sz="1200" dirty="0"/>
                        <a:t>Not Selected/ End of Round</a:t>
                      </a:r>
                    </a:p>
                  </a:txBody>
                  <a:tcPr/>
                </a:tc>
                <a:extLst>
                  <a:ext uri="{0D108BD9-81ED-4DB2-BD59-A6C34878D82A}">
                    <a16:rowId xmlns:a16="http://schemas.microsoft.com/office/drawing/2014/main" val="2858588014"/>
                  </a:ext>
                </a:extLst>
              </a:tr>
            </a:tbl>
          </a:graphicData>
        </a:graphic>
      </p:graphicFrame>
      <p:pic>
        <p:nvPicPr>
          <p:cNvPr id="12" name="Picture 11">
            <a:extLst>
              <a:ext uri="{FF2B5EF4-FFF2-40B4-BE49-F238E27FC236}">
                <a16:creationId xmlns:a16="http://schemas.microsoft.com/office/drawing/2014/main" id="{6BBB2EA9-15D3-268B-05DD-D29153101DEA}"/>
              </a:ext>
            </a:extLst>
          </p:cNvPr>
          <p:cNvPicPr>
            <a:picLocks noChangeAspect="1"/>
          </p:cNvPicPr>
          <p:nvPr/>
        </p:nvPicPr>
        <p:blipFill>
          <a:blip r:embed="rId3"/>
          <a:stretch>
            <a:fillRect/>
          </a:stretch>
        </p:blipFill>
        <p:spPr>
          <a:xfrm>
            <a:off x="9702345" y="2276289"/>
            <a:ext cx="271501" cy="223869"/>
          </a:xfrm>
          <a:prstGeom prst="rect">
            <a:avLst/>
          </a:prstGeom>
        </p:spPr>
      </p:pic>
      <p:pic>
        <p:nvPicPr>
          <p:cNvPr id="16" name="Picture 15">
            <a:extLst>
              <a:ext uri="{FF2B5EF4-FFF2-40B4-BE49-F238E27FC236}">
                <a16:creationId xmlns:a16="http://schemas.microsoft.com/office/drawing/2014/main" id="{1EEE4358-0840-97DA-882D-5199AE6A180E}"/>
              </a:ext>
            </a:extLst>
          </p:cNvPr>
          <p:cNvPicPr>
            <a:picLocks noChangeAspect="1"/>
          </p:cNvPicPr>
          <p:nvPr/>
        </p:nvPicPr>
        <p:blipFill>
          <a:blip r:embed="rId4"/>
          <a:stretch>
            <a:fillRect/>
          </a:stretch>
        </p:blipFill>
        <p:spPr>
          <a:xfrm>
            <a:off x="9729735" y="3268724"/>
            <a:ext cx="242922" cy="257212"/>
          </a:xfrm>
          <a:prstGeom prst="rect">
            <a:avLst/>
          </a:prstGeom>
        </p:spPr>
      </p:pic>
      <p:pic>
        <p:nvPicPr>
          <p:cNvPr id="18" name="Picture 17">
            <a:extLst>
              <a:ext uri="{FF2B5EF4-FFF2-40B4-BE49-F238E27FC236}">
                <a16:creationId xmlns:a16="http://schemas.microsoft.com/office/drawing/2014/main" id="{F088B741-00DB-C32A-498B-CE3A6DBCF248}"/>
              </a:ext>
            </a:extLst>
          </p:cNvPr>
          <p:cNvPicPr>
            <a:picLocks noChangeAspect="1"/>
          </p:cNvPicPr>
          <p:nvPr/>
        </p:nvPicPr>
        <p:blipFill>
          <a:blip r:embed="rId5"/>
          <a:stretch>
            <a:fillRect/>
          </a:stretch>
        </p:blipFill>
        <p:spPr>
          <a:xfrm>
            <a:off x="9719093" y="3689964"/>
            <a:ext cx="261974" cy="233395"/>
          </a:xfrm>
          <a:prstGeom prst="rect">
            <a:avLst/>
          </a:prstGeom>
        </p:spPr>
      </p:pic>
      <p:pic>
        <p:nvPicPr>
          <p:cNvPr id="20" name="Picture 19">
            <a:extLst>
              <a:ext uri="{FF2B5EF4-FFF2-40B4-BE49-F238E27FC236}">
                <a16:creationId xmlns:a16="http://schemas.microsoft.com/office/drawing/2014/main" id="{A1B9FFBB-5E2F-E19E-2CF7-4AF4F72D48EF}"/>
              </a:ext>
            </a:extLst>
          </p:cNvPr>
          <p:cNvPicPr>
            <a:picLocks noChangeAspect="1"/>
          </p:cNvPicPr>
          <p:nvPr/>
        </p:nvPicPr>
        <p:blipFill>
          <a:blip r:embed="rId6"/>
          <a:stretch>
            <a:fillRect/>
          </a:stretch>
        </p:blipFill>
        <p:spPr>
          <a:xfrm>
            <a:off x="9642882" y="4227505"/>
            <a:ext cx="414396" cy="119079"/>
          </a:xfrm>
          <a:prstGeom prst="rect">
            <a:avLst/>
          </a:prstGeom>
        </p:spPr>
      </p:pic>
      <p:pic>
        <p:nvPicPr>
          <p:cNvPr id="22" name="Picture 21">
            <a:extLst>
              <a:ext uri="{FF2B5EF4-FFF2-40B4-BE49-F238E27FC236}">
                <a16:creationId xmlns:a16="http://schemas.microsoft.com/office/drawing/2014/main" id="{FF8B528B-EA5D-BB58-0335-F81E47B5BD9E}"/>
              </a:ext>
            </a:extLst>
          </p:cNvPr>
          <p:cNvPicPr>
            <a:picLocks noChangeAspect="1"/>
          </p:cNvPicPr>
          <p:nvPr/>
        </p:nvPicPr>
        <p:blipFill>
          <a:blip r:embed="rId7"/>
          <a:stretch>
            <a:fillRect/>
          </a:stretch>
        </p:blipFill>
        <p:spPr>
          <a:xfrm>
            <a:off x="9668736" y="4705507"/>
            <a:ext cx="400400" cy="119079"/>
          </a:xfrm>
          <a:prstGeom prst="rect">
            <a:avLst/>
          </a:prstGeom>
        </p:spPr>
      </p:pic>
      <p:pic>
        <p:nvPicPr>
          <p:cNvPr id="24" name="Picture 23">
            <a:extLst>
              <a:ext uri="{FF2B5EF4-FFF2-40B4-BE49-F238E27FC236}">
                <a16:creationId xmlns:a16="http://schemas.microsoft.com/office/drawing/2014/main" id="{FA0F210B-6FA0-8532-2DB9-07C2E1D6802B}"/>
              </a:ext>
            </a:extLst>
          </p:cNvPr>
          <p:cNvPicPr>
            <a:picLocks noChangeAspect="1"/>
          </p:cNvPicPr>
          <p:nvPr/>
        </p:nvPicPr>
        <p:blipFill>
          <a:blip r:embed="rId8"/>
          <a:stretch>
            <a:fillRect/>
          </a:stretch>
        </p:blipFill>
        <p:spPr>
          <a:xfrm>
            <a:off x="9702107" y="2867271"/>
            <a:ext cx="270550" cy="229968"/>
          </a:xfrm>
          <a:prstGeom prst="rect">
            <a:avLst/>
          </a:prstGeom>
        </p:spPr>
      </p:pic>
      <p:pic>
        <p:nvPicPr>
          <p:cNvPr id="3" name="Picture 2">
            <a:extLst>
              <a:ext uri="{FF2B5EF4-FFF2-40B4-BE49-F238E27FC236}">
                <a16:creationId xmlns:a16="http://schemas.microsoft.com/office/drawing/2014/main" id="{06075569-6476-F986-0585-BAAE2557B44C}"/>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60065" y="122596"/>
            <a:ext cx="8222825" cy="6089073"/>
          </a:xfrm>
          <a:prstGeom prst="rect">
            <a:avLst/>
          </a:prstGeom>
        </p:spPr>
      </p:pic>
    </p:spTree>
    <p:extLst>
      <p:ext uri="{BB962C8B-B14F-4D97-AF65-F5344CB8AC3E}">
        <p14:creationId xmlns:p14="http://schemas.microsoft.com/office/powerpoint/2010/main" val="30560281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TotalTime>
  <Words>118</Words>
  <Application>Microsoft Office PowerPoint</Application>
  <PresentationFormat>Widescreen</PresentationFormat>
  <Paragraphs>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Dakota Treleaven</dc:creator>
  <cp:lastModifiedBy>Dakota Treleaven</cp:lastModifiedBy>
  <cp:revision>3</cp:revision>
  <dcterms:created xsi:type="dcterms:W3CDTF">2026-03-27T15:59:04Z</dcterms:created>
  <dcterms:modified xsi:type="dcterms:W3CDTF">2026-03-30T16:46:57Z</dcterms:modified>
</cp:coreProperties>
</file>